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lsm" ContentType="application/vnd.ms-excel.sheet.macroEnabled.12"/>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handoutMasterIdLst>
    <p:handoutMasterId r:id="rId23"/>
  </p:handoutMasterIdLst>
  <p:sldIdLst>
    <p:sldId id="272" r:id="rId5"/>
    <p:sldId id="273" r:id="rId6"/>
    <p:sldId id="274" r:id="rId7"/>
    <p:sldId id="297" r:id="rId8"/>
    <p:sldId id="298" r:id="rId9"/>
    <p:sldId id="300" r:id="rId10"/>
    <p:sldId id="299" r:id="rId11"/>
    <p:sldId id="303" r:id="rId12"/>
    <p:sldId id="302" r:id="rId13"/>
    <p:sldId id="307" r:id="rId14"/>
    <p:sldId id="304" r:id="rId15"/>
    <p:sldId id="306" r:id="rId16"/>
    <p:sldId id="305" r:id="rId17"/>
    <p:sldId id="275" r:id="rId18"/>
    <p:sldId id="308" r:id="rId19"/>
    <p:sldId id="310" r:id="rId20"/>
    <p:sldId id="309" r:id="rId21"/>
  </p:sldIdLst>
  <p:sldSz cx="20320000" cy="11430000"/>
  <p:notesSz cx="20320000" cy="11430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22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6652"/>
    <a:srgbClr val="44646B"/>
    <a:srgbClr val="D61E04"/>
    <a:srgbClr val="00908E"/>
    <a:srgbClr val="BEC6CB"/>
    <a:srgbClr val="BBC3C8"/>
    <a:srgbClr val="FFFFFF"/>
    <a:srgbClr val="676D6F"/>
    <a:srgbClr val="5F3440"/>
    <a:srgbClr val="CCE9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153" autoAdjust="0"/>
    <p:restoredTop sz="95394" autoAdjust="0"/>
  </p:normalViewPr>
  <p:slideViewPr>
    <p:cSldViewPr>
      <p:cViewPr>
        <p:scale>
          <a:sx n="50" d="100"/>
          <a:sy n="50" d="100"/>
        </p:scale>
        <p:origin x="326" y="125"/>
      </p:cViewPr>
      <p:guideLst>
        <p:guide orient="horz" pos="2880"/>
        <p:guide pos="222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89"/>
    </p:cViewPr>
  </p:sorterViewPr>
  <p:notesViewPr>
    <p:cSldViewPr>
      <p:cViewPr varScale="1">
        <p:scale>
          <a:sx n="54" d="100"/>
          <a:sy n="54" d="100"/>
        </p:scale>
        <p:origin x="1147" y="7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Macro-Enabled_Worksheet.xlsm"/></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1"/>
    <c:plotArea>
      <c:layout>
        <c:manualLayout>
          <c:layoutTarget val="inner"/>
          <c:xMode val="edge"/>
          <c:yMode val="edge"/>
          <c:x val="0.25708357467272697"/>
          <c:y val="0.1053087684747587"/>
          <c:w val="0.59289159927900004"/>
          <c:h val="0.49896834785504801"/>
        </c:manualLayout>
      </c:layout>
      <c:doughnutChart>
        <c:varyColors val="1"/>
        <c:ser>
          <c:idx val="0"/>
          <c:order val="0"/>
          <c:tx>
            <c:strRef>
              <c:f>Sheet1!$B$1</c:f>
              <c:strCache>
                <c:ptCount val="1"/>
                <c:pt idx="0">
                  <c:v>Sales</c:v>
                </c:pt>
              </c:strCache>
            </c:strRef>
          </c:tx>
          <c:spPr>
            <a:ln>
              <a:noFill/>
            </a:ln>
          </c:spPr>
          <c:dPt>
            <c:idx val="0"/>
            <c:bubble3D val="0"/>
            <c:spPr>
              <a:solidFill>
                <a:schemeClr val="bg1">
                  <a:lumMod val="50000"/>
                </a:schemeClr>
              </a:solidFill>
              <a:ln>
                <a:noFill/>
              </a:ln>
            </c:spPr>
            <c:extLst>
              <c:ext xmlns:c16="http://schemas.microsoft.com/office/drawing/2014/chart" uri="{C3380CC4-5D6E-409C-BE32-E72D297353CC}">
                <c16:uniqueId val="{00000001-7952-4536-AD6B-88B4EB82FF84}"/>
              </c:ext>
            </c:extLst>
          </c:dPt>
          <c:dPt>
            <c:idx val="1"/>
            <c:bubble3D val="0"/>
            <c:spPr>
              <a:solidFill>
                <a:schemeClr val="bg1">
                  <a:lumMod val="65000"/>
                </a:schemeClr>
              </a:solidFill>
              <a:ln>
                <a:noFill/>
              </a:ln>
            </c:spPr>
            <c:extLst>
              <c:ext xmlns:c16="http://schemas.microsoft.com/office/drawing/2014/chart" uri="{C3380CC4-5D6E-409C-BE32-E72D297353CC}">
                <c16:uniqueId val="{00000003-7952-4536-AD6B-88B4EB82FF84}"/>
              </c:ext>
            </c:extLst>
          </c:dPt>
          <c:dPt>
            <c:idx val="2"/>
            <c:bubble3D val="0"/>
            <c:spPr>
              <a:solidFill>
                <a:schemeClr val="bg1">
                  <a:lumMod val="75000"/>
                </a:schemeClr>
              </a:solidFill>
              <a:ln>
                <a:noFill/>
              </a:ln>
            </c:spPr>
            <c:extLst>
              <c:ext xmlns:c16="http://schemas.microsoft.com/office/drawing/2014/chart" uri="{C3380CC4-5D6E-409C-BE32-E72D297353CC}">
                <c16:uniqueId val="{00000005-7952-4536-AD6B-88B4EB82FF84}"/>
              </c:ext>
            </c:extLst>
          </c:dPt>
          <c:dPt>
            <c:idx val="3"/>
            <c:bubble3D val="0"/>
            <c:spPr>
              <a:solidFill>
                <a:schemeClr val="bg1">
                  <a:lumMod val="85000"/>
                </a:schemeClr>
              </a:solidFill>
              <a:ln>
                <a:noFill/>
              </a:ln>
            </c:spPr>
            <c:extLst>
              <c:ext xmlns:c16="http://schemas.microsoft.com/office/drawing/2014/chart" uri="{C3380CC4-5D6E-409C-BE32-E72D297353CC}">
                <c16:uniqueId val="{00000007-7952-4536-AD6B-88B4EB82FF84}"/>
              </c:ext>
            </c:extLst>
          </c:dPt>
          <c:dPt>
            <c:idx val="4"/>
            <c:bubble3D val="0"/>
            <c:spPr>
              <a:solidFill>
                <a:srgbClr val="D61E04"/>
              </a:solidFill>
              <a:ln>
                <a:noFill/>
              </a:ln>
            </c:spPr>
            <c:extLst>
              <c:ext xmlns:c16="http://schemas.microsoft.com/office/drawing/2014/chart" uri="{C3380CC4-5D6E-409C-BE32-E72D297353CC}">
                <c16:uniqueId val="{00000009-7952-4536-AD6B-88B4EB82FF84}"/>
              </c:ext>
            </c:extLst>
          </c:dPt>
          <c:dPt>
            <c:idx val="5"/>
            <c:bubble3D val="0"/>
            <c:spPr>
              <a:solidFill>
                <a:srgbClr val="FC6652"/>
              </a:solidFill>
              <a:ln>
                <a:noFill/>
              </a:ln>
            </c:spPr>
            <c:extLst>
              <c:ext xmlns:c16="http://schemas.microsoft.com/office/drawing/2014/chart" uri="{C3380CC4-5D6E-409C-BE32-E72D297353CC}">
                <c16:uniqueId val="{0000000B-7952-4536-AD6B-88B4EB82FF84}"/>
              </c:ext>
            </c:extLst>
          </c:dPt>
          <c:dPt>
            <c:idx val="6"/>
            <c:bubble3D val="0"/>
            <c:spPr>
              <a:solidFill>
                <a:srgbClr val="FD8777"/>
              </a:solidFill>
              <a:ln>
                <a:noFill/>
              </a:ln>
            </c:spPr>
            <c:extLst>
              <c:ext xmlns:c16="http://schemas.microsoft.com/office/drawing/2014/chart" uri="{C3380CC4-5D6E-409C-BE32-E72D297353CC}">
                <c16:uniqueId val="{0000000D-7952-4536-AD6B-88B4EB82FF84}"/>
              </c:ext>
            </c:extLst>
          </c:dPt>
          <c:dPt>
            <c:idx val="7"/>
            <c:bubble3D val="0"/>
            <c:spPr>
              <a:solidFill>
                <a:srgbClr val="FEC0B8"/>
              </a:solidFill>
              <a:ln>
                <a:noFill/>
              </a:ln>
            </c:spPr>
            <c:extLst>
              <c:ext xmlns:c16="http://schemas.microsoft.com/office/drawing/2014/chart" uri="{C3380CC4-5D6E-409C-BE32-E72D297353CC}">
                <c16:uniqueId val="{0000000F-7952-4536-AD6B-88B4EB82FF84}"/>
              </c:ext>
            </c:extLst>
          </c:dPt>
          <c:dLbls>
            <c:dLbl>
              <c:idx val="3"/>
              <c:tx>
                <c:rich>
                  <a:bodyPr/>
                  <a:lstStyle/>
                  <a:p>
                    <a:fld id="{424171D6-7C2B-48A3-85A7-BDA605F563F2}" type="VALUE">
                      <a:rPr lang="en-US">
                        <a:solidFill>
                          <a:schemeClr val="bg1">
                            <a:lumMod val="65000"/>
                          </a:schemeClr>
                        </a:solidFill>
                      </a:rPr>
                      <a:pPr/>
                      <a:t>[HODNOTA]</a:t>
                    </a:fld>
                    <a:endParaRPr lang="cs-CZ"/>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7952-4536-AD6B-88B4EB82FF84}"/>
                </c:ext>
              </c:extLst>
            </c:dLbl>
            <c:spPr>
              <a:effectLst/>
            </c:spPr>
            <c:txPr>
              <a:bodyPr/>
              <a:lstStyle/>
              <a:p>
                <a:pPr>
                  <a:defRPr lang="cs-CZ" sz="1600" b="1">
                    <a:solidFill>
                      <a:schemeClr val="bg1"/>
                    </a:solidFill>
                  </a:defRPr>
                </a:pPr>
                <a:endParaRPr lang="cs-CZ"/>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Sheet1!$A$2:$A$9</c:f>
              <c:strCache>
                <c:ptCount val="8"/>
                <c:pt idx="0">
                  <c:v>1st input</c:v>
                </c:pt>
                <c:pt idx="1">
                  <c:v>2nd input</c:v>
                </c:pt>
                <c:pt idx="2">
                  <c:v>3rd input</c:v>
                </c:pt>
                <c:pt idx="3">
                  <c:v>4th input</c:v>
                </c:pt>
                <c:pt idx="4">
                  <c:v>5th input</c:v>
                </c:pt>
                <c:pt idx="5">
                  <c:v>6th input</c:v>
                </c:pt>
                <c:pt idx="6">
                  <c:v>7th input</c:v>
                </c:pt>
                <c:pt idx="7">
                  <c:v>8th input</c:v>
                </c:pt>
              </c:strCache>
            </c:strRef>
          </c:cat>
          <c:val>
            <c:numRef>
              <c:f>Sheet1!$B$2:$B$9</c:f>
              <c:numCache>
                <c:formatCode>General</c:formatCode>
                <c:ptCount val="8"/>
                <c:pt idx="0">
                  <c:v>8.1999999999999993</c:v>
                </c:pt>
                <c:pt idx="1">
                  <c:v>3.2</c:v>
                </c:pt>
                <c:pt idx="2">
                  <c:v>1.4</c:v>
                </c:pt>
                <c:pt idx="3">
                  <c:v>1.2</c:v>
                </c:pt>
                <c:pt idx="4">
                  <c:v>8.1999999999999993</c:v>
                </c:pt>
                <c:pt idx="5">
                  <c:v>3.2</c:v>
                </c:pt>
                <c:pt idx="6">
                  <c:v>8.1999999999999993</c:v>
                </c:pt>
                <c:pt idx="7">
                  <c:v>3.2</c:v>
                </c:pt>
              </c:numCache>
            </c:numRef>
          </c:val>
          <c:extLst>
            <c:ext xmlns:c16="http://schemas.microsoft.com/office/drawing/2014/chart" uri="{C3380CC4-5D6E-409C-BE32-E72D297353CC}">
              <c16:uniqueId val="{00000010-7952-4536-AD6B-88B4EB82FF84}"/>
            </c:ext>
          </c:extLst>
        </c:ser>
        <c:dLbls>
          <c:showLegendKey val="0"/>
          <c:showVal val="0"/>
          <c:showCatName val="0"/>
          <c:showSerName val="0"/>
          <c:showPercent val="1"/>
          <c:showBubbleSize val="0"/>
          <c:showLeaderLines val="1"/>
        </c:dLbls>
        <c:firstSliceAng val="0"/>
        <c:holeSize val="77"/>
      </c:doughnutChart>
    </c:plotArea>
    <c:legend>
      <c:legendPos val="b"/>
      <c:layout>
        <c:manualLayout>
          <c:xMode val="edge"/>
          <c:yMode val="edge"/>
          <c:x val="0.33053054868903453"/>
          <c:y val="0.71574712865350465"/>
          <c:w val="0.43909096905899342"/>
          <c:h val="0.17259398863620498"/>
        </c:manualLayout>
      </c:layout>
      <c:overlay val="0"/>
      <c:txPr>
        <a:bodyPr/>
        <a:lstStyle/>
        <a:p>
          <a:pPr>
            <a:defRPr lang="cs-CZ" sz="2000" b="1" i="0">
              <a:solidFill>
                <a:srgbClr val="767776"/>
              </a:solidFill>
              <a:latin typeface="Arial CE"/>
              <a:cs typeface="Arial CE"/>
            </a:defRPr>
          </a:pPr>
          <a:endParaRPr lang="cs-CZ"/>
        </a:p>
      </c:txPr>
    </c:legend>
    <c:plotVisOnly val="1"/>
    <c:dispBlanksAs val="zero"/>
    <c:showDLblsOverMax val="0"/>
  </c:chart>
  <c:spPr>
    <a:noFill/>
    <a:ln>
      <a:noFill/>
    </a:ln>
  </c:spPr>
  <c:txPr>
    <a:bodyPr/>
    <a:lstStyle/>
    <a:p>
      <a:pPr>
        <a:defRPr sz="1800"/>
      </a:pPr>
      <a:endParaRPr lang="cs-CZ"/>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5257863907424083E-2"/>
          <c:y val="0.16816643648387672"/>
          <c:w val="0.49638415571090616"/>
          <c:h val="0.75459422403566778"/>
        </c:manualLayout>
      </c:layout>
      <c:bubbleChart>
        <c:varyColors val="0"/>
        <c:ser>
          <c:idx val="1"/>
          <c:order val="2"/>
          <c:tx>
            <c:strRef>
              <c:f>Sheet1!$A$2</c:f>
              <c:strCache>
                <c:ptCount val="1"/>
                <c:pt idx="0">
                  <c:v>other 1</c:v>
                </c:pt>
              </c:strCache>
            </c:strRef>
          </c:tx>
          <c:spPr>
            <a:solidFill>
              <a:srgbClr val="FC6652"/>
            </a:solidFill>
            <a:ln w="30966">
              <a:noFill/>
            </a:ln>
          </c:spPr>
          <c:invertIfNegative val="1"/>
          <c:xVal>
            <c:strRef>
              <c:f>Sheet1!$B$1:$E$1</c:f>
              <c:strCache>
                <c:ptCount val="4"/>
                <c:pt idx="0">
                  <c:v>1. čtvrt.</c:v>
                </c:pt>
                <c:pt idx="1">
                  <c:v>2. čtvrt.</c:v>
                </c:pt>
                <c:pt idx="2">
                  <c:v>3. čtvrt.</c:v>
                </c:pt>
                <c:pt idx="3">
                  <c:v>4. čtvrt.</c:v>
                </c:pt>
              </c:strCache>
            </c:strRef>
          </c:xVal>
          <c:yVal>
            <c:numRef>
              <c:f>Sheet1!$B$2:$C$2</c:f>
              <c:numCache>
                <c:formatCode>General</c:formatCode>
                <c:ptCount val="2"/>
                <c:pt idx="0">
                  <c:v>22</c:v>
                </c:pt>
                <c:pt idx="1">
                  <c:v>55</c:v>
                </c:pt>
              </c:numCache>
            </c:numRef>
          </c:yVal>
          <c:bubbleSize>
            <c:numRef>
              <c:f>Sheet1!$B$2:$E$2</c:f>
              <c:numCache>
                <c:formatCode>General</c:formatCode>
                <c:ptCount val="4"/>
                <c:pt idx="0">
                  <c:v>22</c:v>
                </c:pt>
                <c:pt idx="1">
                  <c:v>55</c:v>
                </c:pt>
                <c:pt idx="2">
                  <c:v>12</c:v>
                </c:pt>
                <c:pt idx="3">
                  <c:v>12</c:v>
                </c:pt>
              </c:numCache>
            </c:numRef>
          </c:bubbleSize>
          <c:bubble3D val="0"/>
          <c:extLst>
            <c:ext xmlns:c14="http://schemas.microsoft.com/office/drawing/2007/8/2/chart" uri="{6F2FDCE9-48DA-4B69-8628-5D25D57E5C99}">
              <c14:invertSolidFillFmt>
                <c14:spPr xmlns:c14="http://schemas.microsoft.com/office/drawing/2007/8/2/chart">
                  <a:solidFill>
                    <a:srgbClr val="FFFFFF"/>
                  </a:solidFill>
                  <a:ln w="30966">
                    <a:noFill/>
                  </a:ln>
                </c14:spPr>
              </c14:invertSolidFillFmt>
            </c:ext>
            <c:ext xmlns:c16="http://schemas.microsoft.com/office/drawing/2014/chart" uri="{C3380CC4-5D6E-409C-BE32-E72D297353CC}">
              <c16:uniqueId val="{00000000-B25E-4293-AAE1-33466EDFF2F6}"/>
            </c:ext>
          </c:extLst>
        </c:ser>
        <c:dLbls>
          <c:showLegendKey val="0"/>
          <c:showVal val="0"/>
          <c:showCatName val="0"/>
          <c:showSerName val="0"/>
          <c:showPercent val="0"/>
          <c:showBubbleSize val="0"/>
        </c:dLbls>
        <c:bubbleScale val="100"/>
        <c:showNegBubbles val="0"/>
        <c:sizeRepresents val="w"/>
        <c:axId val="296880024"/>
        <c:axId val="296880416"/>
      </c:bubbleChart>
      <c:bubbleChart>
        <c:varyColors val="0"/>
        <c:ser>
          <c:idx val="0"/>
          <c:order val="0"/>
          <c:tx>
            <c:strRef>
              <c:f>Sheet1!$A$4</c:f>
              <c:strCache>
                <c:ptCount val="1"/>
                <c:pt idx="0">
                  <c:v>other 2</c:v>
                </c:pt>
              </c:strCache>
            </c:strRef>
          </c:tx>
          <c:spPr>
            <a:solidFill>
              <a:srgbClr val="D61E04"/>
            </a:solidFill>
            <a:ln w="30966">
              <a:noFill/>
            </a:ln>
          </c:spPr>
          <c:invertIfNegative val="1"/>
          <c:xVal>
            <c:strRef>
              <c:f>Sheet1!$B$1:$E$1</c:f>
              <c:strCache>
                <c:ptCount val="4"/>
                <c:pt idx="0">
                  <c:v>1. čtvrt.</c:v>
                </c:pt>
                <c:pt idx="1">
                  <c:v>2. čtvrt.</c:v>
                </c:pt>
                <c:pt idx="2">
                  <c:v>3. čtvrt.</c:v>
                </c:pt>
                <c:pt idx="3">
                  <c:v>4. čtvrt.</c:v>
                </c:pt>
              </c:strCache>
            </c:strRef>
          </c:xVal>
          <c:yVal>
            <c:numRef>
              <c:f>Sheet1!$B$4:$C$4</c:f>
              <c:numCache>
                <c:formatCode>General</c:formatCode>
                <c:ptCount val="2"/>
                <c:pt idx="0">
                  <c:v>3</c:v>
                </c:pt>
                <c:pt idx="1">
                  <c:v>30</c:v>
                </c:pt>
              </c:numCache>
            </c:numRef>
          </c:yVal>
          <c:bubbleSize>
            <c:numRef>
              <c:f>Sheet1!$B$4:$E$4</c:f>
              <c:numCache>
                <c:formatCode>General</c:formatCode>
                <c:ptCount val="4"/>
                <c:pt idx="0">
                  <c:v>3</c:v>
                </c:pt>
                <c:pt idx="1">
                  <c:v>30</c:v>
                </c:pt>
                <c:pt idx="2">
                  <c:v>90</c:v>
                </c:pt>
                <c:pt idx="3">
                  <c:v>25</c:v>
                </c:pt>
              </c:numCache>
            </c:numRef>
          </c:bubbleSize>
          <c:bubble3D val="0"/>
          <c:extLst>
            <c:ext xmlns:c14="http://schemas.microsoft.com/office/drawing/2007/8/2/chart" uri="{6F2FDCE9-48DA-4B69-8628-5D25D57E5C99}">
              <c14:invertSolidFillFmt>
                <c14:spPr xmlns:c14="http://schemas.microsoft.com/office/drawing/2007/8/2/chart">
                  <a:solidFill>
                    <a:srgbClr val="FFFFFF"/>
                  </a:solidFill>
                  <a:ln w="30966">
                    <a:noFill/>
                  </a:ln>
                </c14:spPr>
              </c14:invertSolidFillFmt>
            </c:ext>
            <c:ext xmlns:c16="http://schemas.microsoft.com/office/drawing/2014/chart" uri="{C3380CC4-5D6E-409C-BE32-E72D297353CC}">
              <c16:uniqueId val="{00000001-B25E-4293-AAE1-33466EDFF2F6}"/>
            </c:ext>
          </c:extLst>
        </c:ser>
        <c:ser>
          <c:idx val="2"/>
          <c:order val="1"/>
          <c:tx>
            <c:strRef>
              <c:f>Sheet1!$A$3</c:f>
              <c:strCache>
                <c:ptCount val="1"/>
                <c:pt idx="0">
                  <c:v>other 3</c:v>
                </c:pt>
              </c:strCache>
            </c:strRef>
          </c:tx>
          <c:spPr>
            <a:solidFill>
              <a:srgbClr val="FD8777"/>
            </a:solidFill>
            <a:ln w="25400">
              <a:noFill/>
            </a:ln>
          </c:spPr>
          <c:invertIfNegative val="0"/>
          <c:xVal>
            <c:strRef>
              <c:f>Sheet1!$B$1:$C$1</c:f>
              <c:strCache>
                <c:ptCount val="2"/>
                <c:pt idx="0">
                  <c:v>1. čtvrt.</c:v>
                </c:pt>
                <c:pt idx="1">
                  <c:v>2. čtvrt.</c:v>
                </c:pt>
              </c:strCache>
            </c:strRef>
          </c:xVal>
          <c:yVal>
            <c:numRef>
              <c:f>Sheet1!$B$3:$C$3</c:f>
              <c:numCache>
                <c:formatCode>General</c:formatCode>
                <c:ptCount val="2"/>
                <c:pt idx="0">
                  <c:v>20</c:v>
                </c:pt>
                <c:pt idx="1">
                  <c:v>15</c:v>
                </c:pt>
              </c:numCache>
            </c:numRef>
          </c:yVal>
          <c:bubbleSize>
            <c:numRef>
              <c:f>Sheet1!$B$3:$C$3</c:f>
              <c:numCache>
                <c:formatCode>General</c:formatCode>
                <c:ptCount val="2"/>
                <c:pt idx="0">
                  <c:v>20</c:v>
                </c:pt>
                <c:pt idx="1">
                  <c:v>15</c:v>
                </c:pt>
              </c:numCache>
            </c:numRef>
          </c:bubbleSize>
          <c:bubble3D val="0"/>
          <c:extLst>
            <c:ext xmlns:c16="http://schemas.microsoft.com/office/drawing/2014/chart" uri="{C3380CC4-5D6E-409C-BE32-E72D297353CC}">
              <c16:uniqueId val="{00000002-B25E-4293-AAE1-33466EDFF2F6}"/>
            </c:ext>
          </c:extLst>
        </c:ser>
        <c:ser>
          <c:idx val="3"/>
          <c:order val="3"/>
          <c:tx>
            <c:strRef>
              <c:f>Sheet1!$A$5</c:f>
              <c:strCache>
                <c:ptCount val="1"/>
                <c:pt idx="0">
                  <c:v>other 4</c:v>
                </c:pt>
              </c:strCache>
            </c:strRef>
          </c:tx>
          <c:spPr>
            <a:solidFill>
              <a:srgbClr val="FEC0B8"/>
            </a:solidFill>
            <a:ln w="25400">
              <a:noFill/>
            </a:ln>
          </c:spPr>
          <c:invertIfNegative val="0"/>
          <c:xVal>
            <c:strRef>
              <c:f>Sheet1!$B$1:$C$1</c:f>
              <c:strCache>
                <c:ptCount val="2"/>
                <c:pt idx="0">
                  <c:v>1. čtvrt.</c:v>
                </c:pt>
                <c:pt idx="1">
                  <c:v>2. čtvrt.</c:v>
                </c:pt>
              </c:strCache>
            </c:strRef>
          </c:xVal>
          <c:yVal>
            <c:numRef>
              <c:f>Sheet1!$B$5:$C$5</c:f>
              <c:numCache>
                <c:formatCode>General</c:formatCode>
                <c:ptCount val="2"/>
                <c:pt idx="0">
                  <c:v>12</c:v>
                </c:pt>
                <c:pt idx="1">
                  <c:v>20</c:v>
                </c:pt>
              </c:numCache>
            </c:numRef>
          </c:yVal>
          <c:bubbleSize>
            <c:numRef>
              <c:f>Sheet1!$B$5:$C$5</c:f>
              <c:numCache>
                <c:formatCode>General</c:formatCode>
                <c:ptCount val="2"/>
                <c:pt idx="0">
                  <c:v>12</c:v>
                </c:pt>
                <c:pt idx="1">
                  <c:v>20</c:v>
                </c:pt>
              </c:numCache>
            </c:numRef>
          </c:bubbleSize>
          <c:bubble3D val="0"/>
          <c:extLst>
            <c:ext xmlns:c16="http://schemas.microsoft.com/office/drawing/2014/chart" uri="{C3380CC4-5D6E-409C-BE32-E72D297353CC}">
              <c16:uniqueId val="{00000003-B25E-4293-AAE1-33466EDFF2F6}"/>
            </c:ext>
          </c:extLst>
        </c:ser>
        <c:ser>
          <c:idx val="4"/>
          <c:order val="4"/>
          <c:tx>
            <c:strRef>
              <c:f>Sheet1!$A$6</c:f>
              <c:strCache>
                <c:ptCount val="1"/>
                <c:pt idx="0">
                  <c:v>REBCO 1</c:v>
                </c:pt>
              </c:strCache>
            </c:strRef>
          </c:tx>
          <c:spPr>
            <a:solidFill>
              <a:schemeClr val="bg1">
                <a:lumMod val="50000"/>
              </a:schemeClr>
            </a:solidFill>
            <a:ln w="3175">
              <a:solidFill>
                <a:srgbClr val="000000"/>
              </a:solidFill>
            </a:ln>
          </c:spPr>
          <c:invertIfNegative val="0"/>
          <c:xVal>
            <c:strRef>
              <c:f>Sheet1!$B$1:$C$1</c:f>
              <c:strCache>
                <c:ptCount val="2"/>
                <c:pt idx="0">
                  <c:v>1. čtvrt.</c:v>
                </c:pt>
                <c:pt idx="1">
                  <c:v>2. čtvrt.</c:v>
                </c:pt>
              </c:strCache>
            </c:strRef>
          </c:xVal>
          <c:yVal>
            <c:numRef>
              <c:f>Sheet1!$B$6:$C$6</c:f>
              <c:numCache>
                <c:formatCode>General</c:formatCode>
                <c:ptCount val="2"/>
                <c:pt idx="0">
                  <c:v>100</c:v>
                </c:pt>
                <c:pt idx="1">
                  <c:v>4</c:v>
                </c:pt>
              </c:numCache>
            </c:numRef>
          </c:yVal>
          <c:bubbleSize>
            <c:numRef>
              <c:f>Sheet1!$B$6:$C$6</c:f>
              <c:numCache>
                <c:formatCode>General</c:formatCode>
                <c:ptCount val="2"/>
                <c:pt idx="0">
                  <c:v>100</c:v>
                </c:pt>
                <c:pt idx="1">
                  <c:v>4</c:v>
                </c:pt>
              </c:numCache>
            </c:numRef>
          </c:bubbleSize>
          <c:bubble3D val="0"/>
          <c:extLst>
            <c:ext xmlns:c16="http://schemas.microsoft.com/office/drawing/2014/chart" uri="{C3380CC4-5D6E-409C-BE32-E72D297353CC}">
              <c16:uniqueId val="{00000004-B25E-4293-AAE1-33466EDFF2F6}"/>
            </c:ext>
          </c:extLst>
        </c:ser>
        <c:ser>
          <c:idx val="5"/>
          <c:order val="5"/>
          <c:tx>
            <c:strRef>
              <c:f>Sheet1!$A$7</c:f>
              <c:strCache>
                <c:ptCount val="1"/>
                <c:pt idx="0">
                  <c:v>REBCO 2</c:v>
                </c:pt>
              </c:strCache>
            </c:strRef>
          </c:tx>
          <c:spPr>
            <a:solidFill>
              <a:schemeClr val="bg1">
                <a:lumMod val="65000"/>
              </a:schemeClr>
            </a:solidFill>
            <a:ln w="3175">
              <a:solidFill>
                <a:srgbClr val="000000"/>
              </a:solidFill>
            </a:ln>
          </c:spPr>
          <c:invertIfNegative val="0"/>
          <c:dPt>
            <c:idx val="1"/>
            <c:invertIfNegative val="0"/>
            <c:bubble3D val="0"/>
            <c:spPr>
              <a:solidFill>
                <a:schemeClr val="bg1">
                  <a:lumMod val="75000"/>
                </a:schemeClr>
              </a:solidFill>
              <a:ln w="3175">
                <a:solidFill>
                  <a:srgbClr val="000000"/>
                </a:solidFill>
              </a:ln>
            </c:spPr>
            <c:extLst>
              <c:ext xmlns:c16="http://schemas.microsoft.com/office/drawing/2014/chart" uri="{C3380CC4-5D6E-409C-BE32-E72D297353CC}">
                <c16:uniqueId val="{00000006-B25E-4293-AAE1-33466EDFF2F6}"/>
              </c:ext>
            </c:extLst>
          </c:dPt>
          <c:xVal>
            <c:strRef>
              <c:f>Sheet1!$B$1:$C$1</c:f>
              <c:strCache>
                <c:ptCount val="2"/>
                <c:pt idx="0">
                  <c:v>1. čtvrt.</c:v>
                </c:pt>
                <c:pt idx="1">
                  <c:v>2. čtvrt.</c:v>
                </c:pt>
              </c:strCache>
            </c:strRef>
          </c:xVal>
          <c:yVal>
            <c:numRef>
              <c:f>Sheet1!$B$7:$C$7</c:f>
              <c:numCache>
                <c:formatCode>General</c:formatCode>
                <c:ptCount val="2"/>
                <c:pt idx="0">
                  <c:v>80</c:v>
                </c:pt>
                <c:pt idx="1">
                  <c:v>75</c:v>
                </c:pt>
              </c:numCache>
            </c:numRef>
          </c:yVal>
          <c:bubbleSize>
            <c:numRef>
              <c:f>Sheet1!$B$7:$C$7</c:f>
              <c:numCache>
                <c:formatCode>General</c:formatCode>
                <c:ptCount val="2"/>
                <c:pt idx="0">
                  <c:v>80</c:v>
                </c:pt>
                <c:pt idx="1">
                  <c:v>75</c:v>
                </c:pt>
              </c:numCache>
            </c:numRef>
          </c:bubbleSize>
          <c:bubble3D val="0"/>
          <c:extLst>
            <c:ext xmlns:c16="http://schemas.microsoft.com/office/drawing/2014/chart" uri="{C3380CC4-5D6E-409C-BE32-E72D297353CC}">
              <c16:uniqueId val="{00000007-B25E-4293-AAE1-33466EDFF2F6}"/>
            </c:ext>
          </c:extLst>
        </c:ser>
        <c:ser>
          <c:idx val="6"/>
          <c:order val="6"/>
          <c:tx>
            <c:strRef>
              <c:f>Sheet1!$A$8</c:f>
              <c:strCache>
                <c:ptCount val="1"/>
                <c:pt idx="0">
                  <c:v>REBCO 3</c:v>
                </c:pt>
              </c:strCache>
            </c:strRef>
          </c:tx>
          <c:spPr>
            <a:solidFill>
              <a:schemeClr val="bg1">
                <a:lumMod val="65000"/>
              </a:schemeClr>
            </a:solidFill>
            <a:ln w="3175">
              <a:solidFill>
                <a:srgbClr val="000000"/>
              </a:solidFill>
            </a:ln>
          </c:spPr>
          <c:invertIfNegative val="0"/>
          <c:xVal>
            <c:strRef>
              <c:f>Sheet1!$B$1:$C$1</c:f>
              <c:strCache>
                <c:ptCount val="2"/>
                <c:pt idx="0">
                  <c:v>1. čtvrt.</c:v>
                </c:pt>
                <c:pt idx="1">
                  <c:v>2. čtvrt.</c:v>
                </c:pt>
              </c:strCache>
            </c:strRef>
          </c:xVal>
          <c:yVal>
            <c:numRef>
              <c:f>Sheet1!$B$8:$C$8</c:f>
              <c:numCache>
                <c:formatCode>General</c:formatCode>
                <c:ptCount val="2"/>
                <c:pt idx="0">
                  <c:v>55</c:v>
                </c:pt>
                <c:pt idx="1">
                  <c:v>55</c:v>
                </c:pt>
              </c:numCache>
            </c:numRef>
          </c:yVal>
          <c:bubbleSize>
            <c:numRef>
              <c:f>Sheet1!$B$8:$C$8</c:f>
              <c:numCache>
                <c:formatCode>General</c:formatCode>
                <c:ptCount val="2"/>
                <c:pt idx="0">
                  <c:v>55</c:v>
                </c:pt>
                <c:pt idx="1">
                  <c:v>55</c:v>
                </c:pt>
              </c:numCache>
            </c:numRef>
          </c:bubbleSize>
          <c:bubble3D val="0"/>
          <c:extLst>
            <c:ext xmlns:c16="http://schemas.microsoft.com/office/drawing/2014/chart" uri="{C3380CC4-5D6E-409C-BE32-E72D297353CC}">
              <c16:uniqueId val="{00000008-B25E-4293-AAE1-33466EDFF2F6}"/>
            </c:ext>
          </c:extLst>
        </c:ser>
        <c:ser>
          <c:idx val="7"/>
          <c:order val="7"/>
          <c:tx>
            <c:strRef>
              <c:f>Sheet1!$A$9</c:f>
              <c:strCache>
                <c:ptCount val="1"/>
                <c:pt idx="0">
                  <c:v>REBCO 4</c:v>
                </c:pt>
              </c:strCache>
            </c:strRef>
          </c:tx>
          <c:spPr>
            <a:solidFill>
              <a:schemeClr val="bg1">
                <a:lumMod val="75000"/>
              </a:schemeClr>
            </a:solidFill>
            <a:ln w="3175">
              <a:solidFill>
                <a:srgbClr val="000000"/>
              </a:solidFill>
            </a:ln>
          </c:spPr>
          <c:invertIfNegative val="0"/>
          <c:xVal>
            <c:strRef>
              <c:f>Sheet1!$B$1:$C$1</c:f>
              <c:strCache>
                <c:ptCount val="2"/>
                <c:pt idx="0">
                  <c:v>1. čtvrt.</c:v>
                </c:pt>
                <c:pt idx="1">
                  <c:v>2. čtvrt.</c:v>
                </c:pt>
              </c:strCache>
            </c:strRef>
          </c:xVal>
          <c:yVal>
            <c:numRef>
              <c:f>Sheet1!$B$8:$C$8</c:f>
              <c:numCache>
                <c:formatCode>General</c:formatCode>
                <c:ptCount val="2"/>
                <c:pt idx="0">
                  <c:v>55</c:v>
                </c:pt>
                <c:pt idx="1">
                  <c:v>55</c:v>
                </c:pt>
              </c:numCache>
            </c:numRef>
          </c:yVal>
          <c:bubbleSize>
            <c:numRef>
              <c:f>Sheet1!$B$9:$C$9</c:f>
              <c:numCache>
                <c:formatCode>General</c:formatCode>
                <c:ptCount val="2"/>
                <c:pt idx="0">
                  <c:v>25</c:v>
                </c:pt>
                <c:pt idx="1">
                  <c:v>10</c:v>
                </c:pt>
              </c:numCache>
            </c:numRef>
          </c:bubbleSize>
          <c:bubble3D val="0"/>
          <c:extLst>
            <c:ext xmlns:c16="http://schemas.microsoft.com/office/drawing/2014/chart" uri="{C3380CC4-5D6E-409C-BE32-E72D297353CC}">
              <c16:uniqueId val="{00000009-B25E-4293-AAE1-33466EDFF2F6}"/>
            </c:ext>
          </c:extLst>
        </c:ser>
        <c:dLbls>
          <c:showLegendKey val="0"/>
          <c:showVal val="0"/>
          <c:showCatName val="0"/>
          <c:showSerName val="0"/>
          <c:showPercent val="0"/>
          <c:showBubbleSize val="0"/>
        </c:dLbls>
        <c:bubbleScale val="100"/>
        <c:showNegBubbles val="0"/>
        <c:axId val="298905104"/>
        <c:axId val="298906672"/>
      </c:bubbleChart>
      <c:valAx>
        <c:axId val="296880024"/>
        <c:scaling>
          <c:orientation val="minMax"/>
          <c:max val="6"/>
        </c:scaling>
        <c:delete val="0"/>
        <c:axPos val="b"/>
        <c:numFmt formatCode="General" sourceLinked="1"/>
        <c:majorTickMark val="out"/>
        <c:minorTickMark val="none"/>
        <c:tickLblPos val="nextTo"/>
        <c:spPr>
          <a:ln w="30966">
            <a:solidFill>
              <a:srgbClr val="000000"/>
            </a:solidFill>
            <a:prstDash val="solid"/>
          </a:ln>
        </c:spPr>
        <c:txPr>
          <a:bodyPr rot="0" vert="horz"/>
          <a:lstStyle/>
          <a:p>
            <a:pPr>
              <a:defRPr/>
            </a:pPr>
            <a:endParaRPr lang="cs-CZ"/>
          </a:p>
        </c:txPr>
        <c:crossAx val="296880416"/>
        <c:crosses val="autoZero"/>
        <c:crossBetween val="midCat"/>
        <c:majorUnit val="2"/>
        <c:minorUnit val="0.1"/>
      </c:valAx>
      <c:valAx>
        <c:axId val="296880416"/>
        <c:scaling>
          <c:orientation val="minMax"/>
          <c:max val="120"/>
          <c:min val="0"/>
        </c:scaling>
        <c:delete val="0"/>
        <c:axPos val="l"/>
        <c:numFmt formatCode="General" sourceLinked="1"/>
        <c:majorTickMark val="out"/>
        <c:minorTickMark val="none"/>
        <c:tickLblPos val="high"/>
        <c:spPr>
          <a:ln w="30966">
            <a:solidFill>
              <a:srgbClr val="000000"/>
            </a:solidFill>
            <a:prstDash val="solid"/>
          </a:ln>
        </c:spPr>
        <c:txPr>
          <a:bodyPr rot="0" vert="horz"/>
          <a:lstStyle/>
          <a:p>
            <a:pPr>
              <a:defRPr/>
            </a:pPr>
            <a:endParaRPr lang="cs-CZ"/>
          </a:p>
        </c:txPr>
        <c:crossAx val="296880024"/>
        <c:crossesAt val="6"/>
        <c:crossBetween val="midCat"/>
        <c:minorUnit val="2"/>
      </c:valAx>
      <c:valAx>
        <c:axId val="298905104"/>
        <c:scaling>
          <c:orientation val="minMax"/>
        </c:scaling>
        <c:delete val="1"/>
        <c:axPos val="b"/>
        <c:majorTickMark val="out"/>
        <c:minorTickMark val="none"/>
        <c:tickLblPos val="nextTo"/>
        <c:crossAx val="298906672"/>
        <c:crosses val="autoZero"/>
        <c:crossBetween val="midCat"/>
      </c:valAx>
      <c:valAx>
        <c:axId val="298906672"/>
        <c:scaling>
          <c:orientation val="minMax"/>
        </c:scaling>
        <c:delete val="1"/>
        <c:axPos val="r"/>
        <c:numFmt formatCode="General" sourceLinked="1"/>
        <c:majorTickMark val="out"/>
        <c:minorTickMark val="none"/>
        <c:tickLblPos val="nextTo"/>
        <c:crossAx val="298905104"/>
        <c:crosses val="max"/>
        <c:crossBetween val="midCat"/>
      </c:valAx>
      <c:spPr>
        <a:noFill/>
        <a:ln w="30966">
          <a:noFill/>
        </a:ln>
      </c:spPr>
    </c:plotArea>
    <c:legend>
      <c:legendPos val="r"/>
      <c:legendEntry>
        <c:idx val="0"/>
        <c:txPr>
          <a:bodyPr/>
          <a:lstStyle/>
          <a:p>
            <a:pPr>
              <a:defRPr sz="2000"/>
            </a:pPr>
            <a:endParaRPr lang="cs-CZ"/>
          </a:p>
        </c:txPr>
      </c:legendEntry>
      <c:legendEntry>
        <c:idx val="1"/>
        <c:txPr>
          <a:bodyPr/>
          <a:lstStyle/>
          <a:p>
            <a:pPr>
              <a:defRPr sz="2000"/>
            </a:pPr>
            <a:endParaRPr lang="cs-CZ"/>
          </a:p>
        </c:txPr>
      </c:legendEntry>
      <c:legendEntry>
        <c:idx val="2"/>
        <c:txPr>
          <a:bodyPr/>
          <a:lstStyle/>
          <a:p>
            <a:pPr>
              <a:defRPr sz="2000"/>
            </a:pPr>
            <a:endParaRPr lang="cs-CZ"/>
          </a:p>
        </c:txPr>
      </c:legendEntry>
      <c:legendEntry>
        <c:idx val="3"/>
        <c:txPr>
          <a:bodyPr/>
          <a:lstStyle/>
          <a:p>
            <a:pPr>
              <a:defRPr sz="2000"/>
            </a:pPr>
            <a:endParaRPr lang="cs-CZ"/>
          </a:p>
        </c:txPr>
      </c:legendEntry>
      <c:legendEntry>
        <c:idx val="4"/>
        <c:txPr>
          <a:bodyPr/>
          <a:lstStyle/>
          <a:p>
            <a:pPr>
              <a:defRPr sz="2000"/>
            </a:pPr>
            <a:endParaRPr lang="cs-CZ"/>
          </a:p>
        </c:txPr>
      </c:legendEntry>
      <c:legendEntry>
        <c:idx val="5"/>
        <c:txPr>
          <a:bodyPr/>
          <a:lstStyle/>
          <a:p>
            <a:pPr>
              <a:defRPr sz="2000"/>
            </a:pPr>
            <a:endParaRPr lang="cs-CZ"/>
          </a:p>
        </c:txPr>
      </c:legendEntry>
      <c:legendEntry>
        <c:idx val="6"/>
        <c:txPr>
          <a:bodyPr/>
          <a:lstStyle/>
          <a:p>
            <a:pPr>
              <a:defRPr sz="2000"/>
            </a:pPr>
            <a:endParaRPr lang="cs-CZ"/>
          </a:p>
        </c:txPr>
      </c:legendEntry>
      <c:legendEntry>
        <c:idx val="7"/>
        <c:txPr>
          <a:bodyPr/>
          <a:lstStyle/>
          <a:p>
            <a:pPr>
              <a:defRPr sz="2000"/>
            </a:pPr>
            <a:endParaRPr lang="cs-CZ"/>
          </a:p>
        </c:txPr>
      </c:legendEntry>
      <c:layout>
        <c:manualLayout>
          <c:xMode val="edge"/>
          <c:yMode val="edge"/>
          <c:x val="0.6289681991160313"/>
          <c:y val="0.16319451550189298"/>
          <c:w val="0.36890563462699044"/>
          <c:h val="0.70446229527092186"/>
        </c:manualLayout>
      </c:layout>
      <c:overlay val="0"/>
      <c:spPr>
        <a:noFill/>
        <a:ln w="30966">
          <a:noFill/>
        </a:ln>
      </c:spPr>
      <c:txPr>
        <a:bodyPr/>
        <a:lstStyle/>
        <a:p>
          <a:pPr>
            <a:defRPr sz="1100"/>
          </a:pPr>
          <a:endParaRPr lang="cs-CZ"/>
        </a:p>
      </c:txPr>
    </c:legend>
    <c:plotVisOnly val="1"/>
    <c:dispBlanksAs val="gap"/>
    <c:showDLblsOverMax val="0"/>
  </c:chart>
  <c:spPr>
    <a:noFill/>
    <a:ln>
      <a:noFill/>
    </a:ln>
  </c:spPr>
  <c:txPr>
    <a:bodyPr/>
    <a:lstStyle/>
    <a:p>
      <a:pPr>
        <a:defRPr sz="1400" b="1" i="0" u="none" strike="noStrike" baseline="0">
          <a:solidFill>
            <a:schemeClr val="tx1"/>
          </a:solidFill>
          <a:latin typeface="Arial"/>
          <a:ea typeface="Arial"/>
          <a:cs typeface="Arial"/>
        </a:defRPr>
      </a:pPr>
      <a:endParaRPr lang="cs-CZ"/>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34"/>
    </mc:Choice>
    <mc:Fallback>
      <c:style val="34"/>
    </mc:Fallback>
  </mc:AlternateContent>
  <c:chart>
    <c:title>
      <c:tx>
        <c:rich>
          <a:bodyPr/>
          <a:lstStyle/>
          <a:p>
            <a:pPr>
              <a:defRPr lang="cs-CZ" sz="2400" b="1" i="0">
                <a:solidFill>
                  <a:srgbClr val="767776"/>
                </a:solidFill>
                <a:latin typeface="Arial CE"/>
                <a:cs typeface="Arial CE"/>
              </a:defRPr>
            </a:pPr>
            <a:r>
              <a:rPr lang="en-US" sz="2400" b="1" i="0" dirty="0">
                <a:solidFill>
                  <a:srgbClr val="767776"/>
                </a:solidFill>
                <a:latin typeface="Arial CE"/>
                <a:cs typeface="Arial CE"/>
              </a:rPr>
              <a:t>Chart name</a:t>
            </a:r>
          </a:p>
        </c:rich>
      </c:tx>
      <c:layout>
        <c:manualLayout>
          <c:xMode val="edge"/>
          <c:yMode val="edge"/>
          <c:x val="0.63827779668007756"/>
          <c:y val="0.29860903981545117"/>
        </c:manualLayout>
      </c:layout>
      <c:overlay val="0"/>
    </c:title>
    <c:autoTitleDeleted val="0"/>
    <c:plotArea>
      <c:layout>
        <c:manualLayout>
          <c:layoutTarget val="inner"/>
          <c:xMode val="edge"/>
          <c:yMode val="edge"/>
          <c:x val="3.8021880885690099E-2"/>
          <c:y val="9.54893044655203E-2"/>
          <c:w val="0.41642098438185299"/>
          <c:h val="0.82287165491623104"/>
        </c:manualLayout>
      </c:layout>
      <c:doughnutChart>
        <c:varyColors val="1"/>
        <c:ser>
          <c:idx val="0"/>
          <c:order val="0"/>
          <c:tx>
            <c:strRef>
              <c:f>Sheet1!$B$1</c:f>
              <c:strCache>
                <c:ptCount val="1"/>
                <c:pt idx="0">
                  <c:v>Sales</c:v>
                </c:pt>
              </c:strCache>
            </c:strRef>
          </c:tx>
          <c:spPr>
            <a:ln>
              <a:noFill/>
            </a:ln>
          </c:spPr>
          <c:dPt>
            <c:idx val="0"/>
            <c:bubble3D val="0"/>
            <c:spPr>
              <a:solidFill>
                <a:srgbClr val="D61E04"/>
              </a:solidFill>
              <a:ln>
                <a:noFill/>
              </a:ln>
            </c:spPr>
            <c:extLst>
              <c:ext xmlns:c16="http://schemas.microsoft.com/office/drawing/2014/chart" uri="{C3380CC4-5D6E-409C-BE32-E72D297353CC}">
                <c16:uniqueId val="{00000001-BCC6-4D8C-901A-2832E22ECB81}"/>
              </c:ext>
            </c:extLst>
          </c:dPt>
          <c:dPt>
            <c:idx val="1"/>
            <c:bubble3D val="0"/>
            <c:spPr>
              <a:solidFill>
                <a:srgbClr val="FC6652"/>
              </a:solidFill>
              <a:ln>
                <a:noFill/>
              </a:ln>
            </c:spPr>
            <c:extLst>
              <c:ext xmlns:c16="http://schemas.microsoft.com/office/drawing/2014/chart" uri="{C3380CC4-5D6E-409C-BE32-E72D297353CC}">
                <c16:uniqueId val="{00000003-BCC6-4D8C-901A-2832E22ECB81}"/>
              </c:ext>
            </c:extLst>
          </c:dPt>
          <c:dPt>
            <c:idx val="2"/>
            <c:bubble3D val="0"/>
            <c:spPr>
              <a:solidFill>
                <a:srgbClr val="FD8777"/>
              </a:solidFill>
              <a:ln>
                <a:noFill/>
              </a:ln>
            </c:spPr>
            <c:extLst>
              <c:ext xmlns:c16="http://schemas.microsoft.com/office/drawing/2014/chart" uri="{C3380CC4-5D6E-409C-BE32-E72D297353CC}">
                <c16:uniqueId val="{00000005-BCC6-4D8C-901A-2832E22ECB81}"/>
              </c:ext>
            </c:extLst>
          </c:dPt>
          <c:dPt>
            <c:idx val="3"/>
            <c:bubble3D val="0"/>
            <c:spPr>
              <a:solidFill>
                <a:srgbClr val="FEC0B8"/>
              </a:solidFill>
              <a:ln>
                <a:noFill/>
              </a:ln>
            </c:spPr>
            <c:extLst>
              <c:ext xmlns:c16="http://schemas.microsoft.com/office/drawing/2014/chart" uri="{C3380CC4-5D6E-409C-BE32-E72D297353CC}">
                <c16:uniqueId val="{00000007-BCC6-4D8C-901A-2832E22ECB81}"/>
              </c:ext>
            </c:extLst>
          </c:dPt>
          <c:dPt>
            <c:idx val="4"/>
            <c:bubble3D val="0"/>
            <c:spPr>
              <a:solidFill>
                <a:schemeClr val="bg1">
                  <a:lumMod val="50000"/>
                </a:schemeClr>
              </a:solidFill>
              <a:ln>
                <a:noFill/>
              </a:ln>
            </c:spPr>
            <c:extLst>
              <c:ext xmlns:c16="http://schemas.microsoft.com/office/drawing/2014/chart" uri="{C3380CC4-5D6E-409C-BE32-E72D297353CC}">
                <c16:uniqueId val="{00000009-BCC6-4D8C-901A-2832E22ECB81}"/>
              </c:ext>
            </c:extLst>
          </c:dPt>
          <c:dPt>
            <c:idx val="5"/>
            <c:bubble3D val="0"/>
            <c:spPr>
              <a:solidFill>
                <a:schemeClr val="bg1">
                  <a:lumMod val="65000"/>
                </a:schemeClr>
              </a:solidFill>
              <a:ln>
                <a:noFill/>
              </a:ln>
            </c:spPr>
            <c:extLst>
              <c:ext xmlns:c16="http://schemas.microsoft.com/office/drawing/2014/chart" uri="{C3380CC4-5D6E-409C-BE32-E72D297353CC}">
                <c16:uniqueId val="{0000000B-BCC6-4D8C-901A-2832E22ECB81}"/>
              </c:ext>
            </c:extLst>
          </c:dPt>
          <c:dPt>
            <c:idx val="6"/>
            <c:bubble3D val="0"/>
            <c:spPr>
              <a:solidFill>
                <a:schemeClr val="bg1">
                  <a:lumMod val="75000"/>
                </a:schemeClr>
              </a:solidFill>
              <a:ln>
                <a:noFill/>
              </a:ln>
            </c:spPr>
            <c:extLst>
              <c:ext xmlns:c16="http://schemas.microsoft.com/office/drawing/2014/chart" uri="{C3380CC4-5D6E-409C-BE32-E72D297353CC}">
                <c16:uniqueId val="{0000000D-BCC6-4D8C-901A-2832E22ECB81}"/>
              </c:ext>
            </c:extLst>
          </c:dPt>
          <c:dPt>
            <c:idx val="7"/>
            <c:bubble3D val="0"/>
            <c:spPr>
              <a:solidFill>
                <a:schemeClr val="bg1">
                  <a:lumMod val="85000"/>
                </a:schemeClr>
              </a:solidFill>
              <a:ln>
                <a:noFill/>
              </a:ln>
            </c:spPr>
            <c:extLst>
              <c:ext xmlns:c16="http://schemas.microsoft.com/office/drawing/2014/chart" uri="{C3380CC4-5D6E-409C-BE32-E72D297353CC}">
                <c16:uniqueId val="{0000000F-BCC6-4D8C-901A-2832E22ECB81}"/>
              </c:ext>
            </c:extLst>
          </c:dPt>
          <c:cat>
            <c:strRef>
              <c:f>Sheet1!$A$2:$A$9</c:f>
              <c:strCache>
                <c:ptCount val="8"/>
                <c:pt idx="0">
                  <c:v>1st input</c:v>
                </c:pt>
                <c:pt idx="1">
                  <c:v>2nd input</c:v>
                </c:pt>
                <c:pt idx="2">
                  <c:v>3rd input</c:v>
                </c:pt>
                <c:pt idx="3">
                  <c:v>4th input</c:v>
                </c:pt>
                <c:pt idx="4">
                  <c:v>5th input</c:v>
                </c:pt>
                <c:pt idx="5">
                  <c:v>6th input</c:v>
                </c:pt>
                <c:pt idx="6">
                  <c:v>7th input</c:v>
                </c:pt>
                <c:pt idx="7">
                  <c:v>8th input</c:v>
                </c:pt>
              </c:strCache>
            </c:strRef>
          </c:cat>
          <c:val>
            <c:numRef>
              <c:f>Sheet1!$B$2:$B$9</c:f>
              <c:numCache>
                <c:formatCode>General</c:formatCode>
                <c:ptCount val="8"/>
                <c:pt idx="0">
                  <c:v>8.1999999999999993</c:v>
                </c:pt>
                <c:pt idx="1">
                  <c:v>3.2</c:v>
                </c:pt>
                <c:pt idx="2">
                  <c:v>1.4</c:v>
                </c:pt>
                <c:pt idx="3">
                  <c:v>1.2</c:v>
                </c:pt>
                <c:pt idx="4">
                  <c:v>8.1999999999999993</c:v>
                </c:pt>
                <c:pt idx="5">
                  <c:v>3.2</c:v>
                </c:pt>
                <c:pt idx="6">
                  <c:v>1.4</c:v>
                </c:pt>
                <c:pt idx="7">
                  <c:v>1.2</c:v>
                </c:pt>
              </c:numCache>
            </c:numRef>
          </c:val>
          <c:extLst>
            <c:ext xmlns:c16="http://schemas.microsoft.com/office/drawing/2014/chart" uri="{C3380CC4-5D6E-409C-BE32-E72D297353CC}">
              <c16:uniqueId val="{00000010-BCC6-4D8C-901A-2832E22ECB81}"/>
            </c:ext>
          </c:extLst>
        </c:ser>
        <c:dLbls>
          <c:showLegendKey val="0"/>
          <c:showVal val="0"/>
          <c:showCatName val="0"/>
          <c:showSerName val="0"/>
          <c:showPercent val="0"/>
          <c:showBubbleSize val="0"/>
          <c:showLeaderLines val="0"/>
        </c:dLbls>
        <c:firstSliceAng val="0"/>
        <c:holeSize val="82"/>
      </c:doughnutChart>
    </c:plotArea>
    <c:legend>
      <c:legendPos val="r"/>
      <c:layout>
        <c:manualLayout>
          <c:xMode val="edge"/>
          <c:yMode val="edge"/>
          <c:x val="0.61307481476681991"/>
          <c:y val="0.33969228270777568"/>
          <c:w val="0.23714207210757826"/>
          <c:h val="0.42471730356688359"/>
        </c:manualLayout>
      </c:layout>
      <c:overlay val="1"/>
      <c:txPr>
        <a:bodyPr/>
        <a:lstStyle/>
        <a:p>
          <a:pPr>
            <a:defRPr lang="cs-CZ" sz="2000" b="1" i="0">
              <a:solidFill>
                <a:srgbClr val="767776"/>
              </a:solidFill>
              <a:latin typeface="Arial CE"/>
              <a:cs typeface="Arial CE"/>
            </a:defRPr>
          </a:pPr>
          <a:endParaRPr lang="cs-CZ"/>
        </a:p>
      </c:txPr>
    </c:legend>
    <c:plotVisOnly val="1"/>
    <c:dispBlanksAs val="zero"/>
    <c:showDLblsOverMax val="0"/>
  </c:chart>
  <c:spPr>
    <a:ln>
      <a:noFill/>
    </a:ln>
  </c:spPr>
  <c:txPr>
    <a:bodyPr/>
    <a:lstStyle/>
    <a:p>
      <a:pPr>
        <a:defRPr sz="1800"/>
      </a:pPr>
      <a:endParaRPr lang="cs-CZ"/>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0"/>
    <c:plotArea>
      <c:layout>
        <c:manualLayout>
          <c:layoutTarget val="inner"/>
          <c:xMode val="edge"/>
          <c:yMode val="edge"/>
          <c:x val="6.2875137279947105E-2"/>
          <c:y val="3.3237452710613902E-2"/>
          <c:w val="0.876397510346557"/>
          <c:h val="0.67239829862894995"/>
        </c:manualLayout>
      </c:layout>
      <c:barChart>
        <c:barDir val="col"/>
        <c:grouping val="clustered"/>
        <c:varyColors val="0"/>
        <c:ser>
          <c:idx val="0"/>
          <c:order val="0"/>
          <c:tx>
            <c:strRef>
              <c:f>Sheet1!$B$1</c:f>
              <c:strCache>
                <c:ptCount val="1"/>
                <c:pt idx="0">
                  <c:v>Series 1</c:v>
                </c:pt>
              </c:strCache>
            </c:strRef>
          </c:tx>
          <c:spPr>
            <a:solidFill>
              <a:schemeClr val="bg1">
                <a:lumMod val="50000"/>
              </a:schemeClr>
            </a:solidFill>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B90E-4E65-AAE3-78790BD0B503}"/>
            </c:ext>
          </c:extLst>
        </c:ser>
        <c:ser>
          <c:idx val="1"/>
          <c:order val="1"/>
          <c:tx>
            <c:strRef>
              <c:f>Sheet1!$C$1</c:f>
              <c:strCache>
                <c:ptCount val="1"/>
                <c:pt idx="0">
                  <c:v>Series 2</c:v>
                </c:pt>
              </c:strCache>
            </c:strRef>
          </c:tx>
          <c:spPr>
            <a:solidFill>
              <a:schemeClr val="bg1">
                <a:lumMod val="65000"/>
              </a:schemeClr>
            </a:solidFill>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B90E-4E65-AAE3-78790BD0B503}"/>
            </c:ext>
          </c:extLst>
        </c:ser>
        <c:ser>
          <c:idx val="2"/>
          <c:order val="2"/>
          <c:tx>
            <c:strRef>
              <c:f>Sheet1!$D$1</c:f>
              <c:strCache>
                <c:ptCount val="1"/>
                <c:pt idx="0">
                  <c:v>Series 3</c:v>
                </c:pt>
              </c:strCache>
            </c:strRef>
          </c:tx>
          <c:spPr>
            <a:solidFill>
              <a:schemeClr val="bg1">
                <a:lumMod val="75000"/>
              </a:schemeClr>
            </a:solidFill>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B90E-4E65-AAE3-78790BD0B503}"/>
            </c:ext>
          </c:extLst>
        </c:ser>
        <c:ser>
          <c:idx val="3"/>
          <c:order val="3"/>
          <c:tx>
            <c:strRef>
              <c:f>Sheet1!$E$1</c:f>
              <c:strCache>
                <c:ptCount val="1"/>
                <c:pt idx="0">
                  <c:v>Series 4</c:v>
                </c:pt>
              </c:strCache>
            </c:strRef>
          </c:tx>
          <c:spPr>
            <a:solidFill>
              <a:srgbClr val="D61E04"/>
            </a:solidFill>
          </c:spPr>
          <c:invertIfNegative val="0"/>
          <c:cat>
            <c:strRef>
              <c:f>Sheet1!$A$2:$A$5</c:f>
              <c:strCache>
                <c:ptCount val="4"/>
                <c:pt idx="0">
                  <c:v>Category 1</c:v>
                </c:pt>
                <c:pt idx="1">
                  <c:v>Category 2</c:v>
                </c:pt>
                <c:pt idx="2">
                  <c:v>Category 3</c:v>
                </c:pt>
                <c:pt idx="3">
                  <c:v>Category 4</c:v>
                </c:pt>
              </c:strCache>
            </c:strRef>
          </c:cat>
          <c:val>
            <c:numRef>
              <c:f>Sheet1!$E$2:$E$5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3-B90E-4E65-AAE3-78790BD0B503}"/>
            </c:ext>
          </c:extLst>
        </c:ser>
        <c:ser>
          <c:idx val="4"/>
          <c:order val="4"/>
          <c:tx>
            <c:strRef>
              <c:f>Sheet1!$F$1</c:f>
              <c:strCache>
                <c:ptCount val="1"/>
                <c:pt idx="0">
                  <c:v>Series 5</c:v>
                </c:pt>
              </c:strCache>
            </c:strRef>
          </c:tx>
          <c:spPr>
            <a:solidFill>
              <a:srgbClr val="FC6652"/>
            </a:solidFill>
          </c:spPr>
          <c:invertIfNegative val="0"/>
          <c:cat>
            <c:strRef>
              <c:f>Sheet1!$A$2:$A$5</c:f>
              <c:strCache>
                <c:ptCount val="4"/>
                <c:pt idx="0">
                  <c:v>Category 1</c:v>
                </c:pt>
                <c:pt idx="1">
                  <c:v>Category 2</c:v>
                </c:pt>
                <c:pt idx="2">
                  <c:v>Category 3</c:v>
                </c:pt>
                <c:pt idx="3">
                  <c:v>Category 4</c:v>
                </c:pt>
              </c:strCache>
            </c:strRef>
          </c:cat>
          <c:val>
            <c:numRef>
              <c:f>Sheet1!$F$2:$F$5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4-B90E-4E65-AAE3-78790BD0B503}"/>
            </c:ext>
          </c:extLst>
        </c:ser>
        <c:ser>
          <c:idx val="5"/>
          <c:order val="5"/>
          <c:tx>
            <c:strRef>
              <c:f>Sheet1!$G$1</c:f>
              <c:strCache>
                <c:ptCount val="1"/>
                <c:pt idx="0">
                  <c:v>Series 6</c:v>
                </c:pt>
              </c:strCache>
            </c:strRef>
          </c:tx>
          <c:spPr>
            <a:solidFill>
              <a:srgbClr val="FD8777"/>
            </a:solidFill>
          </c:spPr>
          <c:invertIfNegative val="0"/>
          <c:cat>
            <c:strRef>
              <c:f>Sheet1!$A$2:$A$5</c:f>
              <c:strCache>
                <c:ptCount val="4"/>
                <c:pt idx="0">
                  <c:v>Category 1</c:v>
                </c:pt>
                <c:pt idx="1">
                  <c:v>Category 2</c:v>
                </c:pt>
                <c:pt idx="2">
                  <c:v>Category 3</c:v>
                </c:pt>
                <c:pt idx="3">
                  <c:v>Category 4</c:v>
                </c:pt>
              </c:strCache>
            </c:strRef>
          </c:cat>
          <c:val>
            <c:numRef>
              <c:f>Sheet1!$G$2:$G$5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5-B90E-4E65-AAE3-78790BD0B503}"/>
            </c:ext>
          </c:extLst>
        </c:ser>
        <c:dLbls>
          <c:showLegendKey val="0"/>
          <c:showVal val="0"/>
          <c:showCatName val="0"/>
          <c:showSerName val="0"/>
          <c:showPercent val="0"/>
          <c:showBubbleSize val="0"/>
        </c:dLbls>
        <c:gapWidth val="40"/>
        <c:axId val="298905496"/>
        <c:axId val="298903928"/>
      </c:barChart>
      <c:catAx>
        <c:axId val="298905496"/>
        <c:scaling>
          <c:orientation val="minMax"/>
        </c:scaling>
        <c:delete val="0"/>
        <c:axPos val="b"/>
        <c:numFmt formatCode="General" sourceLinked="0"/>
        <c:majorTickMark val="out"/>
        <c:minorTickMark val="none"/>
        <c:tickLblPos val="nextTo"/>
        <c:spPr>
          <a:ln>
            <a:solidFill>
              <a:schemeClr val="bg1">
                <a:lumMod val="50000"/>
              </a:schemeClr>
            </a:solidFill>
          </a:ln>
        </c:spPr>
        <c:txPr>
          <a:bodyPr/>
          <a:lstStyle/>
          <a:p>
            <a:pPr>
              <a:defRPr lang="cs-CZ" sz="1800" b="1" i="0">
                <a:solidFill>
                  <a:srgbClr val="767776"/>
                </a:solidFill>
                <a:latin typeface="Arial CE"/>
                <a:cs typeface="Arial CE"/>
              </a:defRPr>
            </a:pPr>
            <a:endParaRPr lang="cs-CZ"/>
          </a:p>
        </c:txPr>
        <c:crossAx val="298903928"/>
        <c:crosses val="autoZero"/>
        <c:auto val="1"/>
        <c:lblAlgn val="ctr"/>
        <c:lblOffset val="100"/>
        <c:noMultiLvlLbl val="0"/>
      </c:catAx>
      <c:valAx>
        <c:axId val="298903928"/>
        <c:scaling>
          <c:orientation val="minMax"/>
        </c:scaling>
        <c:delete val="0"/>
        <c:axPos val="l"/>
        <c:numFmt formatCode="General" sourceLinked="1"/>
        <c:majorTickMark val="out"/>
        <c:minorTickMark val="none"/>
        <c:tickLblPos val="nextTo"/>
        <c:txPr>
          <a:bodyPr/>
          <a:lstStyle/>
          <a:p>
            <a:pPr>
              <a:defRPr lang="cs-CZ" sz="1400" b="1" i="0">
                <a:solidFill>
                  <a:srgbClr val="767776"/>
                </a:solidFill>
                <a:latin typeface="Arial CE"/>
                <a:cs typeface="Arial CE"/>
              </a:defRPr>
            </a:pPr>
            <a:endParaRPr lang="cs-CZ"/>
          </a:p>
        </c:txPr>
        <c:crossAx val="298905496"/>
        <c:crosses val="autoZero"/>
        <c:crossBetween val="between"/>
      </c:valAx>
      <c:spPr>
        <a:noFill/>
        <a:ln>
          <a:solidFill>
            <a:schemeClr val="bg1"/>
          </a:solidFill>
        </a:ln>
      </c:spPr>
    </c:plotArea>
    <c:legend>
      <c:legendPos val="r"/>
      <c:layout>
        <c:manualLayout>
          <c:xMode val="edge"/>
          <c:yMode val="edge"/>
          <c:x val="1.6989381378284232E-2"/>
          <c:y val="0.87669317050638884"/>
          <c:w val="0.68485134088410049"/>
          <c:h val="0.12330682949361117"/>
        </c:manualLayout>
      </c:layout>
      <c:overlay val="0"/>
      <c:spPr>
        <a:ln>
          <a:noFill/>
        </a:ln>
      </c:spPr>
      <c:txPr>
        <a:bodyPr/>
        <a:lstStyle/>
        <a:p>
          <a:pPr>
            <a:defRPr lang="cs-CZ" sz="2000" b="1" i="0">
              <a:solidFill>
                <a:srgbClr val="767776"/>
              </a:solidFill>
              <a:latin typeface="Arial CE"/>
              <a:cs typeface="Arial CE"/>
            </a:defRPr>
          </a:pPr>
          <a:endParaRPr lang="cs-CZ"/>
        </a:p>
      </c:txPr>
    </c:legend>
    <c:plotVisOnly val="1"/>
    <c:dispBlanksAs val="gap"/>
    <c:showDLblsOverMax val="0"/>
  </c:chart>
  <c:spPr>
    <a:ln>
      <a:noFill/>
    </a:ln>
  </c:spPr>
  <c:txPr>
    <a:bodyPr/>
    <a:lstStyle/>
    <a:p>
      <a:pPr>
        <a:defRPr sz="1800"/>
      </a:pPr>
      <a:endParaRPr lang="cs-CZ"/>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8805863" cy="5730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11509375" y="0"/>
            <a:ext cx="8805863" cy="573088"/>
          </a:xfrm>
          <a:prstGeom prst="rect">
            <a:avLst/>
          </a:prstGeom>
        </p:spPr>
        <p:txBody>
          <a:bodyPr vert="horz" lIns="91440" tIns="45720" rIns="91440" bIns="45720" rtlCol="0"/>
          <a:lstStyle>
            <a:lvl1pPr algn="r">
              <a:defRPr sz="1200"/>
            </a:lvl1pPr>
          </a:lstStyle>
          <a:p>
            <a:fld id="{16C4BD9A-A7B9-433C-A361-C27DCFCD1332}" type="datetimeFigureOut">
              <a:rPr lang="cs-CZ" smtClean="0"/>
              <a:t>21.10.2020</a:t>
            </a:fld>
            <a:endParaRPr lang="cs-CZ"/>
          </a:p>
        </p:txBody>
      </p:sp>
      <p:sp>
        <p:nvSpPr>
          <p:cNvPr id="4" name="Zástupný symbol pro zápatí 3"/>
          <p:cNvSpPr>
            <a:spLocks noGrp="1"/>
          </p:cNvSpPr>
          <p:nvPr>
            <p:ph type="ftr" sz="quarter" idx="2"/>
          </p:nvPr>
        </p:nvSpPr>
        <p:spPr>
          <a:xfrm>
            <a:off x="0" y="10856913"/>
            <a:ext cx="8805863" cy="573087"/>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11509375" y="10856913"/>
            <a:ext cx="8805863" cy="573087"/>
          </a:xfrm>
          <a:prstGeom prst="rect">
            <a:avLst/>
          </a:prstGeom>
        </p:spPr>
        <p:txBody>
          <a:bodyPr vert="horz" lIns="91440" tIns="45720" rIns="91440" bIns="45720" rtlCol="0" anchor="b"/>
          <a:lstStyle>
            <a:lvl1pPr algn="r">
              <a:defRPr sz="1200"/>
            </a:lvl1pPr>
          </a:lstStyle>
          <a:p>
            <a:fld id="{9AC47684-5C03-4579-BD35-AEF72167D851}" type="slidenum">
              <a:rPr lang="cs-CZ" smtClean="0"/>
              <a:t>‹#›</a:t>
            </a:fld>
            <a:endParaRPr lang="cs-CZ"/>
          </a:p>
        </p:txBody>
      </p:sp>
    </p:spTree>
    <p:extLst>
      <p:ext uri="{BB962C8B-B14F-4D97-AF65-F5344CB8AC3E}">
        <p14:creationId xmlns:p14="http://schemas.microsoft.com/office/powerpoint/2010/main" val="25034524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8805863" cy="5730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11509375" y="0"/>
            <a:ext cx="8805863" cy="573088"/>
          </a:xfrm>
          <a:prstGeom prst="rect">
            <a:avLst/>
          </a:prstGeom>
        </p:spPr>
        <p:txBody>
          <a:bodyPr vert="horz" lIns="91440" tIns="45720" rIns="91440" bIns="45720" rtlCol="0"/>
          <a:lstStyle>
            <a:lvl1pPr algn="r">
              <a:defRPr sz="1200"/>
            </a:lvl1pPr>
          </a:lstStyle>
          <a:p>
            <a:fld id="{2E92D1A9-58CD-49C8-9747-FF214B79554D}" type="datetimeFigureOut">
              <a:rPr lang="cs-CZ" smtClean="0"/>
              <a:t>21.10.2020</a:t>
            </a:fld>
            <a:endParaRPr lang="cs-CZ"/>
          </a:p>
        </p:txBody>
      </p:sp>
      <p:sp>
        <p:nvSpPr>
          <p:cNvPr id="4" name="Zástupný symbol pro obrázek snímku 3"/>
          <p:cNvSpPr>
            <a:spLocks noGrp="1" noRot="1" noChangeAspect="1"/>
          </p:cNvSpPr>
          <p:nvPr>
            <p:ph type="sldImg" idx="2"/>
          </p:nvPr>
        </p:nvSpPr>
        <p:spPr>
          <a:xfrm>
            <a:off x="6731000" y="1428750"/>
            <a:ext cx="6858000" cy="3857625"/>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2032000" y="5500688"/>
            <a:ext cx="16256000" cy="4500562"/>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10856913"/>
            <a:ext cx="8805863" cy="5730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11509375" y="10856913"/>
            <a:ext cx="8805863" cy="573087"/>
          </a:xfrm>
          <a:prstGeom prst="rect">
            <a:avLst/>
          </a:prstGeom>
        </p:spPr>
        <p:txBody>
          <a:bodyPr vert="horz" lIns="91440" tIns="45720" rIns="91440" bIns="45720" rtlCol="0" anchor="b"/>
          <a:lstStyle>
            <a:lvl1pPr algn="r">
              <a:defRPr sz="1200"/>
            </a:lvl1pPr>
          </a:lstStyle>
          <a:p>
            <a:fld id="{1F724F6E-3C01-4EE7-8A58-68F9C0971E35}" type="slidenum">
              <a:rPr lang="cs-CZ" smtClean="0"/>
              <a:t>‹#›</a:t>
            </a:fld>
            <a:endParaRPr lang="cs-CZ"/>
          </a:p>
        </p:txBody>
      </p:sp>
    </p:spTree>
    <p:extLst>
      <p:ext uri="{BB962C8B-B14F-4D97-AF65-F5344CB8AC3E}">
        <p14:creationId xmlns:p14="http://schemas.microsoft.com/office/powerpoint/2010/main" val="30226195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em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chart" Target="../charts/chart3.xml"/><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chart" Target="../charts/chart4.xml"/><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First_slide">
    <p:spTree>
      <p:nvGrpSpPr>
        <p:cNvPr id="1" name=""/>
        <p:cNvGrpSpPr/>
        <p:nvPr/>
      </p:nvGrpSpPr>
      <p:grpSpPr>
        <a:xfrm>
          <a:off x="0" y="0"/>
          <a:ext cx="0" cy="0"/>
          <a:chOff x="0" y="0"/>
          <a:chExt cx="0" cy="0"/>
        </a:xfrm>
      </p:grpSpPr>
      <p:pic>
        <p:nvPicPr>
          <p:cNvPr id="3" name="Obrázek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20320000" cy="11430000"/>
          </a:xfrm>
          <a:prstGeom prst="rect">
            <a:avLst/>
          </a:prstGeom>
        </p:spPr>
      </p:pic>
      <p:sp>
        <p:nvSpPr>
          <p:cNvPr id="4" name="Zástupný symbol pro text 3"/>
          <p:cNvSpPr>
            <a:spLocks noGrp="1"/>
          </p:cNvSpPr>
          <p:nvPr>
            <p:ph type="body" sz="quarter" idx="10" hasCustomPrompt="1"/>
          </p:nvPr>
        </p:nvSpPr>
        <p:spPr>
          <a:xfrm>
            <a:off x="11150600" y="2420489"/>
            <a:ext cx="8534400" cy="1636712"/>
          </a:xfrm>
          <a:prstGeom prst="rect">
            <a:avLst/>
          </a:prstGeom>
        </p:spPr>
        <p:txBody>
          <a:bodyPr/>
          <a:lstStyle>
            <a:lvl1pPr marL="0" indent="0">
              <a:buNone/>
              <a:defRPr sz="11000" b="1">
                <a:solidFill>
                  <a:srgbClr val="44646B"/>
                </a:solidFill>
              </a:defRPr>
            </a:lvl1pPr>
          </a:lstStyle>
          <a:p>
            <a:pPr lvl="0"/>
            <a:r>
              <a:rPr lang="cs-CZ" dirty="0" err="1"/>
              <a:t>headline</a:t>
            </a:r>
            <a:endParaRPr lang="cs-CZ" dirty="0"/>
          </a:p>
        </p:txBody>
      </p:sp>
      <p:sp>
        <p:nvSpPr>
          <p:cNvPr id="31" name="Zástupný symbol pro text 3"/>
          <p:cNvSpPr>
            <a:spLocks noGrp="1"/>
          </p:cNvSpPr>
          <p:nvPr>
            <p:ph type="body" sz="quarter" idx="11" hasCustomPrompt="1"/>
          </p:nvPr>
        </p:nvSpPr>
        <p:spPr>
          <a:xfrm>
            <a:off x="11152782" y="3904801"/>
            <a:ext cx="8534400" cy="1636712"/>
          </a:xfrm>
          <a:prstGeom prst="rect">
            <a:avLst/>
          </a:prstGeom>
        </p:spPr>
        <p:txBody>
          <a:bodyPr/>
          <a:lstStyle>
            <a:lvl1pPr marL="0" indent="0">
              <a:buNone/>
              <a:defRPr sz="5000" b="0">
                <a:solidFill>
                  <a:srgbClr val="BBC3C8"/>
                </a:solidFill>
              </a:defRPr>
            </a:lvl1pPr>
          </a:lstStyle>
          <a:p>
            <a:pPr lvl="0"/>
            <a:r>
              <a:rPr lang="cs-CZ" dirty="0" err="1"/>
              <a:t>subheadline</a:t>
            </a:r>
            <a:endParaRPr lang="cs-CZ" dirty="0"/>
          </a:p>
        </p:txBody>
      </p:sp>
      <p:sp>
        <p:nvSpPr>
          <p:cNvPr id="33" name="Zástupný symbol pro text 32"/>
          <p:cNvSpPr>
            <a:spLocks noGrp="1"/>
          </p:cNvSpPr>
          <p:nvPr>
            <p:ph type="body" sz="quarter" idx="12" hasCustomPrompt="1"/>
          </p:nvPr>
        </p:nvSpPr>
        <p:spPr>
          <a:xfrm>
            <a:off x="11150600" y="6092820"/>
            <a:ext cx="1533242" cy="477471"/>
          </a:xfrm>
          <a:prstGeom prst="rect">
            <a:avLst/>
          </a:prstGeom>
        </p:spPr>
        <p:txBody>
          <a:bodyPr/>
          <a:lstStyle>
            <a:lvl1pPr marL="0" indent="0">
              <a:buNone/>
              <a:defRPr sz="3000" b="1">
                <a:solidFill>
                  <a:srgbClr val="44646B"/>
                </a:solidFill>
              </a:defRPr>
            </a:lvl1pPr>
          </a:lstStyle>
          <a:p>
            <a:pPr lvl="0"/>
            <a:r>
              <a:rPr lang="cs-CZ" dirty="0"/>
              <a:t>datum:</a:t>
            </a:r>
          </a:p>
        </p:txBody>
      </p:sp>
      <p:sp>
        <p:nvSpPr>
          <p:cNvPr id="34" name="Zástupný symbol pro text 32"/>
          <p:cNvSpPr>
            <a:spLocks noGrp="1"/>
          </p:cNvSpPr>
          <p:nvPr>
            <p:ph type="body" sz="quarter" idx="13" hasCustomPrompt="1"/>
          </p:nvPr>
        </p:nvSpPr>
        <p:spPr>
          <a:xfrm>
            <a:off x="12559902" y="6092820"/>
            <a:ext cx="7125098" cy="477471"/>
          </a:xfrm>
          <a:prstGeom prst="rect">
            <a:avLst/>
          </a:prstGeom>
        </p:spPr>
        <p:txBody>
          <a:bodyPr/>
          <a:lstStyle>
            <a:lvl1pPr marL="0" indent="0">
              <a:buNone/>
              <a:defRPr sz="3000" b="0">
                <a:solidFill>
                  <a:srgbClr val="BBC3C8"/>
                </a:solidFill>
              </a:defRPr>
            </a:lvl1pPr>
          </a:lstStyle>
          <a:p>
            <a:pPr lvl="0"/>
            <a:r>
              <a:rPr lang="cs-CZ" dirty="0"/>
              <a:t>14/11/2016</a:t>
            </a:r>
          </a:p>
        </p:txBody>
      </p:sp>
      <p:sp>
        <p:nvSpPr>
          <p:cNvPr id="37" name="Zástupný symbol pro text 32"/>
          <p:cNvSpPr>
            <a:spLocks noGrp="1"/>
          </p:cNvSpPr>
          <p:nvPr>
            <p:ph type="body" sz="quarter" idx="14" hasCustomPrompt="1"/>
          </p:nvPr>
        </p:nvSpPr>
        <p:spPr>
          <a:xfrm>
            <a:off x="11150599" y="6627730"/>
            <a:ext cx="1533243" cy="477471"/>
          </a:xfrm>
          <a:prstGeom prst="rect">
            <a:avLst/>
          </a:prstGeom>
        </p:spPr>
        <p:txBody>
          <a:bodyPr/>
          <a:lstStyle>
            <a:lvl1pPr marL="0" indent="0">
              <a:buNone/>
              <a:defRPr sz="3000" b="1">
                <a:solidFill>
                  <a:srgbClr val="44646B"/>
                </a:solidFill>
              </a:defRPr>
            </a:lvl1pPr>
          </a:lstStyle>
          <a:p>
            <a:pPr lvl="0"/>
            <a:r>
              <a:rPr lang="cs-CZ" dirty="0"/>
              <a:t>jméno:</a:t>
            </a:r>
          </a:p>
        </p:txBody>
      </p:sp>
      <p:sp>
        <p:nvSpPr>
          <p:cNvPr id="38" name="Zástupný symbol pro text 32"/>
          <p:cNvSpPr>
            <a:spLocks noGrp="1"/>
          </p:cNvSpPr>
          <p:nvPr>
            <p:ph type="body" sz="quarter" idx="15" hasCustomPrompt="1"/>
          </p:nvPr>
        </p:nvSpPr>
        <p:spPr>
          <a:xfrm>
            <a:off x="12559902" y="6627730"/>
            <a:ext cx="7125098" cy="477471"/>
          </a:xfrm>
          <a:prstGeom prst="rect">
            <a:avLst/>
          </a:prstGeom>
        </p:spPr>
        <p:txBody>
          <a:bodyPr/>
          <a:lstStyle>
            <a:lvl1pPr marL="0" indent="0">
              <a:buNone/>
              <a:defRPr sz="3000" b="0" baseline="0">
                <a:solidFill>
                  <a:srgbClr val="BBC3C8"/>
                </a:solidFill>
              </a:defRPr>
            </a:lvl1pPr>
          </a:lstStyle>
          <a:p>
            <a:pPr lvl="0"/>
            <a:r>
              <a:rPr lang="cs-CZ" dirty="0" err="1"/>
              <a:t>lorem</a:t>
            </a:r>
            <a:r>
              <a:rPr lang="cs-CZ" dirty="0"/>
              <a:t>  </a:t>
            </a:r>
            <a:r>
              <a:rPr lang="cs-CZ" dirty="0" err="1"/>
              <a:t>ipsum</a:t>
            </a:r>
            <a:endParaRPr lang="cs-CZ" dirty="0"/>
          </a:p>
        </p:txBody>
      </p:sp>
      <p:sp>
        <p:nvSpPr>
          <p:cNvPr id="39" name="Zástupný symbol pro text 32"/>
          <p:cNvSpPr>
            <a:spLocks noGrp="1"/>
          </p:cNvSpPr>
          <p:nvPr>
            <p:ph type="body" sz="quarter" idx="16" hasCustomPrompt="1"/>
          </p:nvPr>
        </p:nvSpPr>
        <p:spPr>
          <a:xfrm>
            <a:off x="11150599" y="7181745"/>
            <a:ext cx="1970559" cy="477471"/>
          </a:xfrm>
          <a:prstGeom prst="rect">
            <a:avLst/>
          </a:prstGeom>
        </p:spPr>
        <p:txBody>
          <a:bodyPr/>
          <a:lstStyle>
            <a:lvl1pPr marL="0" indent="0">
              <a:buNone/>
              <a:defRPr sz="3000" b="1">
                <a:solidFill>
                  <a:srgbClr val="44646B"/>
                </a:solidFill>
              </a:defRPr>
            </a:lvl1pPr>
          </a:lstStyle>
          <a:p>
            <a:pPr lvl="0"/>
            <a:r>
              <a:rPr lang="cs-CZ" dirty="0"/>
              <a:t>oddělení:</a:t>
            </a:r>
          </a:p>
        </p:txBody>
      </p:sp>
      <p:sp>
        <p:nvSpPr>
          <p:cNvPr id="40" name="Zástupný symbol pro text 32"/>
          <p:cNvSpPr>
            <a:spLocks noGrp="1"/>
          </p:cNvSpPr>
          <p:nvPr>
            <p:ph type="body" sz="quarter" idx="17" hasCustomPrompt="1"/>
          </p:nvPr>
        </p:nvSpPr>
        <p:spPr>
          <a:xfrm>
            <a:off x="12968311" y="7181745"/>
            <a:ext cx="6716689" cy="477471"/>
          </a:xfrm>
          <a:prstGeom prst="rect">
            <a:avLst/>
          </a:prstGeom>
        </p:spPr>
        <p:txBody>
          <a:bodyPr/>
          <a:lstStyle>
            <a:lvl1pPr marL="0" indent="0">
              <a:buNone/>
              <a:defRPr sz="3000" b="0" baseline="0">
                <a:solidFill>
                  <a:srgbClr val="BBC3C8"/>
                </a:solidFill>
              </a:defRPr>
            </a:lvl1pPr>
          </a:lstStyle>
          <a:p>
            <a:pPr lvl="0"/>
            <a:r>
              <a:rPr lang="cs-CZ" dirty="0" err="1"/>
              <a:t>lorem</a:t>
            </a:r>
            <a:r>
              <a:rPr lang="cs-CZ" dirty="0"/>
              <a:t>  </a:t>
            </a:r>
            <a:r>
              <a:rPr lang="cs-CZ" dirty="0" err="1"/>
              <a:t>ipsum</a:t>
            </a:r>
            <a:endParaRPr lang="cs-CZ" dirty="0"/>
          </a:p>
        </p:txBody>
      </p:sp>
      <p:pic>
        <p:nvPicPr>
          <p:cNvPr id="13" name="Obrázek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974000" y="9432000"/>
            <a:ext cx="2433827" cy="1260000"/>
          </a:xfrm>
          <a:prstGeom prst="rect">
            <a:avLst/>
          </a:prstGeom>
        </p:spPr>
      </p:pic>
    </p:spTree>
    <p:extLst>
      <p:ext uri="{BB962C8B-B14F-4D97-AF65-F5344CB8AC3E}">
        <p14:creationId xmlns:p14="http://schemas.microsoft.com/office/powerpoint/2010/main" val="4027175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Text_slide">
    <p:spTree>
      <p:nvGrpSpPr>
        <p:cNvPr id="1" name=""/>
        <p:cNvGrpSpPr/>
        <p:nvPr/>
      </p:nvGrpSpPr>
      <p:grpSpPr>
        <a:xfrm>
          <a:off x="0" y="0"/>
          <a:ext cx="0" cy="0"/>
          <a:chOff x="0" y="0"/>
          <a:chExt cx="0" cy="0"/>
        </a:xfrm>
      </p:grpSpPr>
      <p:sp>
        <p:nvSpPr>
          <p:cNvPr id="6" name="Zástupný symbol pro obrázek 5"/>
          <p:cNvSpPr>
            <a:spLocks noGrp="1"/>
          </p:cNvSpPr>
          <p:nvPr>
            <p:ph type="pic" sz="quarter" idx="10" hasCustomPrompt="1"/>
          </p:nvPr>
        </p:nvSpPr>
        <p:spPr>
          <a:xfrm>
            <a:off x="838200" y="815975"/>
            <a:ext cx="18618200" cy="6423025"/>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3600" b="0">
                <a:solidFill>
                  <a:srgbClr val="676D6F"/>
                </a:solidFill>
              </a:defRPr>
            </a:lvl1pPr>
          </a:lstStyle>
          <a:p>
            <a:pPr marL="0">
              <a:lnSpc>
                <a:spcPct val="100000"/>
              </a:lnSpc>
            </a:pPr>
            <a:r>
              <a:rPr lang="cs-CZ" sz="3700" spc="10" dirty="0">
                <a:solidFill>
                  <a:srgbClr val="676C6E"/>
                </a:solidFill>
                <a:latin typeface="+mn-lt"/>
                <a:cs typeface="Arial"/>
              </a:rPr>
              <a:t>Přetáhněte  obrázek  na  zástupný  symbol  nebo  klikněte  na  ikonu  přidání</a:t>
            </a:r>
            <a:endParaRPr lang="cs-CZ" sz="3700" dirty="0">
              <a:latin typeface="+mn-lt"/>
              <a:cs typeface="Arial"/>
            </a:endParaRPr>
          </a:p>
        </p:txBody>
      </p:sp>
      <p:sp>
        <p:nvSpPr>
          <p:cNvPr id="15" name="Zástupný symbol pro text 14"/>
          <p:cNvSpPr>
            <a:spLocks noGrp="1"/>
          </p:cNvSpPr>
          <p:nvPr>
            <p:ph type="body" sz="quarter" idx="11" hasCustomPrompt="1"/>
          </p:nvPr>
        </p:nvSpPr>
        <p:spPr>
          <a:xfrm>
            <a:off x="838200" y="7239000"/>
            <a:ext cx="18618200" cy="647700"/>
          </a:xfrm>
          <a:prstGeom prst="rect">
            <a:avLst/>
          </a:prstGeom>
        </p:spPr>
        <p:txBody>
          <a:bodyPr/>
          <a:lstStyle>
            <a:lvl1pPr marL="0" indent="0">
              <a:buNone/>
              <a:defRPr sz="2900">
                <a:solidFill>
                  <a:srgbClr val="676D6F"/>
                </a:solidFill>
              </a:defRPr>
            </a:lvl1pPr>
          </a:lstStyle>
          <a:p>
            <a:pPr lvl="0"/>
            <a:r>
              <a:rPr lang="cs-CZ" dirty="0"/>
              <a:t>Kliknutím  vložíte  text</a:t>
            </a:r>
          </a:p>
        </p:txBody>
      </p:sp>
      <p:sp>
        <p:nvSpPr>
          <p:cNvPr id="18" name="Zástupný symbol pro text 17"/>
          <p:cNvSpPr>
            <a:spLocks noGrp="1"/>
          </p:cNvSpPr>
          <p:nvPr>
            <p:ph type="body" sz="quarter" idx="12" hasCustomPrompt="1"/>
          </p:nvPr>
        </p:nvSpPr>
        <p:spPr>
          <a:xfrm>
            <a:off x="843396" y="7999859"/>
            <a:ext cx="18613004" cy="1944241"/>
          </a:xfrm>
          <a:prstGeom prst="rect">
            <a:avLst/>
          </a:prstGeom>
        </p:spPr>
        <p:txBody>
          <a:bodyPr/>
          <a:lstStyle>
            <a:lvl1pPr marL="0" indent="0">
              <a:buNone/>
              <a:defRPr sz="3900" baseline="0">
                <a:solidFill>
                  <a:srgbClr val="676D6F"/>
                </a:solidFill>
              </a:defRPr>
            </a:lvl1pPr>
          </a:lstStyle>
          <a:p>
            <a:pPr lvl="0"/>
            <a:r>
              <a:rPr lang="cs-CZ" dirty="0"/>
              <a:t>Kliknutím  vložíte  nadpis</a:t>
            </a:r>
          </a:p>
        </p:txBody>
      </p:sp>
      <p:sp>
        <p:nvSpPr>
          <p:cNvPr id="13" name="Obdélník 12"/>
          <p:cNvSpPr/>
          <p:nvPr userDrawn="1"/>
        </p:nvSpPr>
        <p:spPr>
          <a:xfrm>
            <a:off x="18982237" y="10674260"/>
            <a:ext cx="466795" cy="369332"/>
          </a:xfrm>
          <a:prstGeom prst="rect">
            <a:avLst/>
          </a:prstGeom>
        </p:spPr>
        <p:txBody>
          <a:bodyPr wrap="none">
            <a:spAutoFit/>
          </a:bodyPr>
          <a:lstStyle/>
          <a:p>
            <a:pPr algn="r"/>
            <a:fld id="{52295457-60AA-49C7-8A12-7BE87ABF73CA}" type="slidenum">
              <a:rPr lang="cs-CZ" smtClean="0">
                <a:solidFill>
                  <a:srgbClr val="BBC3C8"/>
                </a:solidFill>
              </a:rPr>
              <a:t>‹#›</a:t>
            </a:fld>
            <a:endParaRPr lang="cs-CZ" dirty="0">
              <a:solidFill>
                <a:srgbClr val="BBC3C8"/>
              </a:solidFill>
            </a:endParaRPr>
          </a:p>
        </p:txBody>
      </p:sp>
      <p:pic>
        <p:nvPicPr>
          <p:cNvPr id="10" name="Obrázek 9"/>
          <p:cNvPicPr>
            <a:picLocks noChangeAspect="1"/>
          </p:cNvPicPr>
          <p:nvPr userDrawn="1"/>
        </p:nvPicPr>
        <p:blipFill rotWithShape="1">
          <a:blip r:embed="rId2"/>
          <a:srcRect r="12936"/>
          <a:stretch/>
        </p:blipFill>
        <p:spPr>
          <a:xfrm>
            <a:off x="-1" y="9554080"/>
            <a:ext cx="16856745" cy="1085673"/>
          </a:xfrm>
          <a:prstGeom prst="rect">
            <a:avLst/>
          </a:prstGeom>
        </p:spPr>
      </p:pic>
      <p:pic>
        <p:nvPicPr>
          <p:cNvPr id="11" name="Obrázek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720840" y="9819456"/>
            <a:ext cx="1669094" cy="864095"/>
          </a:xfrm>
          <a:prstGeom prst="rect">
            <a:avLst/>
          </a:prstGeom>
        </p:spPr>
      </p:pic>
    </p:spTree>
    <p:extLst>
      <p:ext uri="{BB962C8B-B14F-4D97-AF65-F5344CB8AC3E}">
        <p14:creationId xmlns:p14="http://schemas.microsoft.com/office/powerpoint/2010/main" val="2500106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_Table_slide">
    <p:spTree>
      <p:nvGrpSpPr>
        <p:cNvPr id="1" name=""/>
        <p:cNvGrpSpPr/>
        <p:nvPr/>
      </p:nvGrpSpPr>
      <p:grpSpPr>
        <a:xfrm>
          <a:off x="0" y="0"/>
          <a:ext cx="0" cy="0"/>
          <a:chOff x="0" y="0"/>
          <a:chExt cx="0" cy="0"/>
        </a:xfrm>
      </p:grpSpPr>
      <p:sp>
        <p:nvSpPr>
          <p:cNvPr id="5" name="Zástupný symbol pro text 4"/>
          <p:cNvSpPr>
            <a:spLocks noGrp="1"/>
          </p:cNvSpPr>
          <p:nvPr>
            <p:ph type="body" sz="quarter" idx="12" hasCustomPrompt="1"/>
          </p:nvPr>
        </p:nvSpPr>
        <p:spPr>
          <a:xfrm>
            <a:off x="863600" y="762000"/>
            <a:ext cx="18487452" cy="914400"/>
          </a:xfrm>
          <a:prstGeom prst="rect">
            <a:avLst/>
          </a:prstGeom>
        </p:spPr>
        <p:txBody>
          <a:bodyPr/>
          <a:lstStyle>
            <a:lvl1pPr marL="0" indent="0">
              <a:buNone/>
              <a:defRPr sz="4600" b="1">
                <a:solidFill>
                  <a:srgbClr val="44646B"/>
                </a:solidFill>
                <a:latin typeface="+mj-lt"/>
              </a:defRPr>
            </a:lvl1pPr>
          </a:lstStyle>
          <a:p>
            <a:pPr lvl="0"/>
            <a:r>
              <a:rPr lang="cs-CZ" dirty="0"/>
              <a:t>Kliknutím vložíte nadpis stránky</a:t>
            </a:r>
          </a:p>
        </p:txBody>
      </p:sp>
      <p:sp>
        <p:nvSpPr>
          <p:cNvPr id="11" name="Obdélník 10"/>
          <p:cNvSpPr/>
          <p:nvPr userDrawn="1"/>
        </p:nvSpPr>
        <p:spPr>
          <a:xfrm>
            <a:off x="18982237" y="10674260"/>
            <a:ext cx="466795" cy="369332"/>
          </a:xfrm>
          <a:prstGeom prst="rect">
            <a:avLst/>
          </a:prstGeom>
        </p:spPr>
        <p:txBody>
          <a:bodyPr wrap="none">
            <a:spAutoFit/>
          </a:bodyPr>
          <a:lstStyle/>
          <a:p>
            <a:pPr algn="r"/>
            <a:fld id="{52295457-60AA-49C7-8A12-7BE87ABF73CA}" type="slidenum">
              <a:rPr lang="cs-CZ" smtClean="0">
                <a:solidFill>
                  <a:srgbClr val="BBC3C8"/>
                </a:solidFill>
              </a:rPr>
              <a:t>‹#›</a:t>
            </a:fld>
            <a:endParaRPr lang="cs-CZ" dirty="0">
              <a:solidFill>
                <a:srgbClr val="BBC3C8"/>
              </a:solidFill>
            </a:endParaRPr>
          </a:p>
        </p:txBody>
      </p:sp>
      <p:graphicFrame>
        <p:nvGraphicFramePr>
          <p:cNvPr id="6" name="Tabulka 5"/>
          <p:cNvGraphicFramePr>
            <a:graphicFrameLocks noGrp="1"/>
          </p:cNvGraphicFramePr>
          <p:nvPr userDrawn="1">
            <p:extLst>
              <p:ext uri="{D42A27DB-BD31-4B8C-83A1-F6EECF244321}">
                <p14:modId xmlns:p14="http://schemas.microsoft.com/office/powerpoint/2010/main" val="3614916737"/>
              </p:ext>
            </p:extLst>
          </p:nvPr>
        </p:nvGraphicFramePr>
        <p:xfrm>
          <a:off x="883427" y="1949147"/>
          <a:ext cx="18467624" cy="6421869"/>
        </p:xfrm>
        <a:graphic>
          <a:graphicData uri="http://schemas.openxmlformats.org/drawingml/2006/table">
            <a:tbl>
              <a:tblPr firstRow="1" bandRow="1">
                <a:tableStyleId>{5C22544A-7EE6-4342-B048-85BDC9FD1C3A}</a:tableStyleId>
              </a:tblPr>
              <a:tblGrid>
                <a:gridCol w="3379184">
                  <a:extLst>
                    <a:ext uri="{9D8B030D-6E8A-4147-A177-3AD203B41FA5}">
                      <a16:colId xmlns:a16="http://schemas.microsoft.com/office/drawing/2014/main" val="20000"/>
                    </a:ext>
                  </a:extLst>
                </a:gridCol>
                <a:gridCol w="3772110">
                  <a:extLst>
                    <a:ext uri="{9D8B030D-6E8A-4147-A177-3AD203B41FA5}">
                      <a16:colId xmlns:a16="http://schemas.microsoft.com/office/drawing/2014/main" val="20001"/>
                    </a:ext>
                  </a:extLst>
                </a:gridCol>
                <a:gridCol w="3772110">
                  <a:extLst>
                    <a:ext uri="{9D8B030D-6E8A-4147-A177-3AD203B41FA5}">
                      <a16:colId xmlns:a16="http://schemas.microsoft.com/office/drawing/2014/main" val="20002"/>
                    </a:ext>
                  </a:extLst>
                </a:gridCol>
                <a:gridCol w="3772110">
                  <a:extLst>
                    <a:ext uri="{9D8B030D-6E8A-4147-A177-3AD203B41FA5}">
                      <a16:colId xmlns:a16="http://schemas.microsoft.com/office/drawing/2014/main" val="20003"/>
                    </a:ext>
                  </a:extLst>
                </a:gridCol>
                <a:gridCol w="3772110">
                  <a:extLst>
                    <a:ext uri="{9D8B030D-6E8A-4147-A177-3AD203B41FA5}">
                      <a16:colId xmlns:a16="http://schemas.microsoft.com/office/drawing/2014/main" val="20004"/>
                    </a:ext>
                  </a:extLst>
                </a:gridCol>
              </a:tblGrid>
              <a:tr h="833205">
                <a:tc>
                  <a:txBody>
                    <a:bodyPr/>
                    <a:lstStyle/>
                    <a:p>
                      <a:pPr algn="l" rtl="0" fontAlgn="ctr"/>
                      <a:r>
                        <a:rPr lang="cs-CZ" sz="2600" b="0" i="0" u="none" strike="noStrike" dirty="0">
                          <a:solidFill>
                            <a:srgbClr val="FFFFFF"/>
                          </a:solidFill>
                          <a:effectLst/>
                          <a:latin typeface="Arial" panose="020B0604020202020204" pitchFamily="34" charset="0"/>
                        </a:rPr>
                        <a:t>text</a:t>
                      </a:r>
                    </a:p>
                  </a:txBody>
                  <a:tcPr marR="7620" marT="7620" marB="0" anchor="ctr">
                    <a:lnL w="28575" cap="flat" cmpd="sng" algn="ctr">
                      <a:solidFill>
                        <a:srgbClr val="D61E04"/>
                      </a:solidFill>
                      <a:prstDash val="solid"/>
                      <a:round/>
                      <a:headEnd type="none" w="med" len="med"/>
                      <a:tailEnd type="none" w="med" len="med"/>
                    </a:lnL>
                    <a:lnR w="28575" cap="flat" cmpd="sng" algn="ctr">
                      <a:solidFill>
                        <a:srgbClr val="D61E04"/>
                      </a:solidFill>
                      <a:prstDash val="solid"/>
                      <a:round/>
                      <a:headEnd type="none" w="med" len="med"/>
                      <a:tailEnd type="none" w="med" len="med"/>
                    </a:lnR>
                    <a:lnT w="28575" cap="flat" cmpd="sng" algn="ctr">
                      <a:solidFill>
                        <a:srgbClr val="D61E04"/>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1E04"/>
                    </a:solidFill>
                  </a:tcPr>
                </a:tc>
                <a:tc>
                  <a:txBody>
                    <a:bodyPr/>
                    <a:lstStyle/>
                    <a:p>
                      <a:pPr marL="0" algn="l" defTabSz="914400" rtl="0" eaLnBrk="1" fontAlgn="ctr" latinLnBrk="0" hangingPunct="1"/>
                      <a:r>
                        <a:rPr lang="cs-CZ" sz="2600" b="0" i="0" u="none" strike="noStrike" kern="1200" dirty="0">
                          <a:solidFill>
                            <a:srgbClr val="FFFFFF"/>
                          </a:solidFill>
                          <a:effectLst/>
                          <a:latin typeface="Arial" panose="020B0604020202020204" pitchFamily="34" charset="0"/>
                          <a:ea typeface="+mn-ea"/>
                          <a:cs typeface="+mn-cs"/>
                        </a:rPr>
                        <a:t>text</a:t>
                      </a:r>
                    </a:p>
                  </a:txBody>
                  <a:tcPr marL="7620" marR="7620" marT="7620" marB="0" anchor="ctr">
                    <a:lnL w="28575" cap="flat" cmpd="sng" algn="ctr">
                      <a:solidFill>
                        <a:srgbClr val="D61E04"/>
                      </a:solidFill>
                      <a:prstDash val="solid"/>
                      <a:round/>
                      <a:headEnd type="none" w="med" len="med"/>
                      <a:tailEnd type="none" w="med" len="med"/>
                    </a:lnL>
                    <a:lnR w="28575" cap="flat" cmpd="sng" algn="ctr">
                      <a:solidFill>
                        <a:srgbClr val="D61E04"/>
                      </a:solidFill>
                      <a:prstDash val="solid"/>
                      <a:round/>
                      <a:headEnd type="none" w="med" len="med"/>
                      <a:tailEnd type="none" w="med" len="med"/>
                    </a:lnR>
                    <a:lnT w="28575" cap="flat" cmpd="sng" algn="ctr">
                      <a:solidFill>
                        <a:srgbClr val="D61E04"/>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1E04"/>
                    </a:solidFill>
                  </a:tcPr>
                </a:tc>
                <a:tc>
                  <a:txBody>
                    <a:bodyPr/>
                    <a:lstStyle/>
                    <a:p>
                      <a:pPr marL="0" algn="l" defTabSz="914400" rtl="0" eaLnBrk="1" fontAlgn="ctr" latinLnBrk="0" hangingPunct="1"/>
                      <a:r>
                        <a:rPr lang="cs-CZ" sz="2600" b="0" i="0" u="none" strike="noStrike" kern="1200" dirty="0">
                          <a:solidFill>
                            <a:srgbClr val="FFFFFF"/>
                          </a:solidFill>
                          <a:effectLst/>
                          <a:latin typeface="Arial" panose="020B0604020202020204" pitchFamily="34" charset="0"/>
                          <a:ea typeface="+mn-ea"/>
                          <a:cs typeface="+mn-cs"/>
                        </a:rPr>
                        <a:t> </a:t>
                      </a:r>
                    </a:p>
                  </a:txBody>
                  <a:tcPr marL="7620" marR="7620" marT="7620" marB="0" anchor="ctr">
                    <a:lnL w="28575" cap="flat" cmpd="sng" algn="ctr">
                      <a:solidFill>
                        <a:srgbClr val="D61E04"/>
                      </a:solidFill>
                      <a:prstDash val="solid"/>
                      <a:round/>
                      <a:headEnd type="none" w="med" len="med"/>
                      <a:tailEnd type="none" w="med" len="med"/>
                    </a:lnL>
                    <a:lnR w="28575" cap="flat" cmpd="sng" algn="ctr">
                      <a:solidFill>
                        <a:srgbClr val="D61E04"/>
                      </a:solidFill>
                      <a:prstDash val="solid"/>
                      <a:round/>
                      <a:headEnd type="none" w="med" len="med"/>
                      <a:tailEnd type="none" w="med" len="med"/>
                    </a:lnR>
                    <a:lnT w="28575" cap="flat" cmpd="sng" algn="ctr">
                      <a:solidFill>
                        <a:srgbClr val="D61E04"/>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1E04"/>
                    </a:solidFill>
                  </a:tcPr>
                </a:tc>
                <a:tc>
                  <a:txBody>
                    <a:bodyPr/>
                    <a:lstStyle/>
                    <a:p>
                      <a:pPr marL="0" algn="l" defTabSz="914400" rtl="0" eaLnBrk="1" fontAlgn="ctr" latinLnBrk="0" hangingPunct="1"/>
                      <a:r>
                        <a:rPr lang="cs-CZ" sz="2600" b="0" i="0" u="none" strike="noStrike" kern="1200" dirty="0">
                          <a:solidFill>
                            <a:srgbClr val="FFFFFF"/>
                          </a:solidFill>
                          <a:effectLst/>
                          <a:latin typeface="Arial" panose="020B0604020202020204" pitchFamily="34" charset="0"/>
                          <a:ea typeface="+mn-ea"/>
                          <a:cs typeface="+mn-cs"/>
                        </a:rPr>
                        <a:t> </a:t>
                      </a:r>
                    </a:p>
                  </a:txBody>
                  <a:tcPr marL="7620" marR="7620" marT="7620" marB="0" anchor="ctr">
                    <a:lnL w="28575" cap="flat" cmpd="sng" algn="ctr">
                      <a:solidFill>
                        <a:srgbClr val="D61E04"/>
                      </a:solidFill>
                      <a:prstDash val="solid"/>
                      <a:round/>
                      <a:headEnd type="none" w="med" len="med"/>
                      <a:tailEnd type="none" w="med" len="med"/>
                    </a:lnL>
                    <a:lnR w="28575" cap="flat" cmpd="sng" algn="ctr">
                      <a:solidFill>
                        <a:srgbClr val="D61E04"/>
                      </a:solidFill>
                      <a:prstDash val="solid"/>
                      <a:round/>
                      <a:headEnd type="none" w="med" len="med"/>
                      <a:tailEnd type="none" w="med" len="med"/>
                    </a:lnR>
                    <a:lnT w="28575" cap="flat" cmpd="sng" algn="ctr">
                      <a:solidFill>
                        <a:srgbClr val="D61E04"/>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1E04"/>
                    </a:solidFill>
                  </a:tcPr>
                </a:tc>
                <a:tc>
                  <a:txBody>
                    <a:bodyPr/>
                    <a:lstStyle/>
                    <a:p>
                      <a:pPr marL="0" algn="l" defTabSz="914400" rtl="0" eaLnBrk="1" fontAlgn="ctr" latinLnBrk="0" hangingPunct="1"/>
                      <a:r>
                        <a:rPr lang="cs-CZ" sz="2600" b="0" i="0" u="none" strike="noStrike" kern="1200" dirty="0">
                          <a:solidFill>
                            <a:srgbClr val="FFFFFF"/>
                          </a:solidFill>
                          <a:effectLst/>
                          <a:latin typeface="Arial" panose="020B0604020202020204" pitchFamily="34" charset="0"/>
                          <a:ea typeface="+mn-ea"/>
                          <a:cs typeface="+mn-cs"/>
                        </a:rPr>
                        <a:t> </a:t>
                      </a:r>
                    </a:p>
                  </a:txBody>
                  <a:tcPr marL="7620" marR="7620" marT="7620" marB="0" anchor="ctr">
                    <a:lnL w="28575" cap="flat" cmpd="sng" algn="ctr">
                      <a:solidFill>
                        <a:srgbClr val="D61E04"/>
                      </a:solidFill>
                      <a:prstDash val="solid"/>
                      <a:round/>
                      <a:headEnd type="none" w="med" len="med"/>
                      <a:tailEnd type="none" w="med" len="med"/>
                    </a:lnL>
                    <a:lnR w="28575" cap="flat" cmpd="sng" algn="ctr">
                      <a:solidFill>
                        <a:srgbClr val="D61E04"/>
                      </a:solidFill>
                      <a:prstDash val="solid"/>
                      <a:round/>
                      <a:headEnd type="none" w="med" len="med"/>
                      <a:tailEnd type="none" w="med" len="med"/>
                    </a:lnR>
                    <a:lnT w="28575" cap="flat" cmpd="sng" algn="ctr">
                      <a:solidFill>
                        <a:srgbClr val="D61E04"/>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1E04"/>
                    </a:solidFill>
                  </a:tcPr>
                </a:tc>
                <a:extLst>
                  <a:ext uri="{0D108BD9-81ED-4DB2-BD59-A6C34878D82A}">
                    <a16:rowId xmlns:a16="http://schemas.microsoft.com/office/drawing/2014/main" val="10000"/>
                  </a:ext>
                </a:extLst>
              </a:tr>
              <a:tr h="467682">
                <a:tc>
                  <a:txBody>
                    <a:bodyPr/>
                    <a:lstStyle/>
                    <a:p>
                      <a:pPr algn="l" rtl="0" fontAlgn="ctr"/>
                      <a:r>
                        <a:rPr lang="cs-CZ" sz="2000" b="0" u="none" strike="noStrike" dirty="0">
                          <a:solidFill>
                            <a:schemeClr val="bg1"/>
                          </a:solidFill>
                          <a:effectLst/>
                        </a:rPr>
                        <a:t>text</a:t>
                      </a:r>
                      <a:endParaRPr lang="cs-CZ" sz="2000" b="0" i="0" u="none" strike="noStrike" dirty="0">
                        <a:solidFill>
                          <a:schemeClr val="bg1"/>
                        </a:solidFill>
                        <a:effectLst/>
                        <a:latin typeface="Arial" panose="020B0604020202020204" pitchFamily="34" charset="0"/>
                      </a:endParaRPr>
                    </a:p>
                  </a:txBody>
                  <a:tcPr marR="7620" marT="7620" marB="0" anchor="ctr">
                    <a:lnL w="28575" cap="flat" cmpd="sng" algn="ctr">
                      <a:solidFill>
                        <a:srgbClr val="D61E04"/>
                      </a:solidFill>
                      <a:prstDash val="solid"/>
                      <a:round/>
                      <a:headEnd type="none" w="med" len="med"/>
                      <a:tailEnd type="none" w="med" len="med"/>
                    </a:lnL>
                    <a:lnR w="28575" cap="flat" cmpd="sng" algn="ctr">
                      <a:solidFill>
                        <a:srgbClr val="D61E04"/>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algn="l" defTabSz="914400" rtl="0" eaLnBrk="1" fontAlgn="ctr" latinLnBrk="0" hangingPunct="1"/>
                      <a:r>
                        <a:rPr lang="cs-CZ" sz="2000" b="0" u="none" strike="noStrike" kern="1200" dirty="0">
                          <a:solidFill>
                            <a:schemeClr val="bg1"/>
                          </a:solidFill>
                          <a:effectLst/>
                          <a:latin typeface="+mn-lt"/>
                          <a:ea typeface="+mn-ea"/>
                          <a:cs typeface="+mn-cs"/>
                        </a:rPr>
                        <a:t> </a:t>
                      </a:r>
                    </a:p>
                  </a:txBody>
                  <a:tcPr marL="7620" marR="7620" marT="7620" marB="0" anchor="ctr">
                    <a:lnL w="28575" cap="flat" cmpd="sng" algn="ctr">
                      <a:solidFill>
                        <a:srgbClr val="D61E04"/>
                      </a:solidFill>
                      <a:prstDash val="solid"/>
                      <a:round/>
                      <a:headEnd type="none" w="med" len="med"/>
                      <a:tailEnd type="none" w="med" len="med"/>
                    </a:lnL>
                    <a:lnR w="28575" cap="flat" cmpd="sng" algn="ctr">
                      <a:solidFill>
                        <a:srgbClr val="D61E04"/>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algn="l" defTabSz="914400" rtl="0" eaLnBrk="1" fontAlgn="ctr" latinLnBrk="0" hangingPunct="1"/>
                      <a:r>
                        <a:rPr lang="cs-CZ" sz="2000" b="0" u="none" strike="noStrike" kern="1200" dirty="0">
                          <a:solidFill>
                            <a:schemeClr val="bg1"/>
                          </a:solidFill>
                          <a:effectLst/>
                          <a:latin typeface="+mn-lt"/>
                          <a:ea typeface="+mn-ea"/>
                          <a:cs typeface="+mn-cs"/>
                        </a:rPr>
                        <a:t> </a:t>
                      </a:r>
                    </a:p>
                  </a:txBody>
                  <a:tcPr marL="7620" marR="7620" marT="7620" marB="0" anchor="ctr">
                    <a:lnL w="28575" cap="flat" cmpd="sng" algn="ctr">
                      <a:solidFill>
                        <a:srgbClr val="D61E04"/>
                      </a:solidFill>
                      <a:prstDash val="solid"/>
                      <a:round/>
                      <a:headEnd type="none" w="med" len="med"/>
                      <a:tailEnd type="none" w="med" len="med"/>
                    </a:lnL>
                    <a:lnR w="28575" cap="flat" cmpd="sng" algn="ctr">
                      <a:solidFill>
                        <a:srgbClr val="D61E04"/>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algn="l" defTabSz="914400" rtl="0" eaLnBrk="1" fontAlgn="ctr" latinLnBrk="0" hangingPunct="1"/>
                      <a:r>
                        <a:rPr lang="cs-CZ" sz="2000" b="0" u="none" strike="noStrike" kern="1200" dirty="0">
                          <a:solidFill>
                            <a:schemeClr val="bg1"/>
                          </a:solidFill>
                          <a:effectLst/>
                          <a:latin typeface="+mn-lt"/>
                          <a:ea typeface="+mn-ea"/>
                          <a:cs typeface="+mn-cs"/>
                        </a:rPr>
                        <a:t> </a:t>
                      </a:r>
                    </a:p>
                  </a:txBody>
                  <a:tcPr marL="7620" marR="7620" marT="7620" marB="0" anchor="ctr">
                    <a:lnL w="28575" cap="flat" cmpd="sng" algn="ctr">
                      <a:solidFill>
                        <a:srgbClr val="D61E04"/>
                      </a:solidFill>
                      <a:prstDash val="solid"/>
                      <a:round/>
                      <a:headEnd type="none" w="med" len="med"/>
                      <a:tailEnd type="none" w="med" len="med"/>
                    </a:lnL>
                    <a:lnR w="28575" cap="flat" cmpd="sng" algn="ctr">
                      <a:solidFill>
                        <a:srgbClr val="D61E04"/>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algn="l" defTabSz="914400" rtl="0" eaLnBrk="1" fontAlgn="ctr" latinLnBrk="0" hangingPunct="1"/>
                      <a:r>
                        <a:rPr lang="cs-CZ" sz="2000" b="0" u="none" strike="noStrike" kern="1200" dirty="0">
                          <a:solidFill>
                            <a:schemeClr val="bg1"/>
                          </a:solidFill>
                          <a:effectLst/>
                          <a:latin typeface="+mn-lt"/>
                          <a:ea typeface="+mn-ea"/>
                          <a:cs typeface="+mn-cs"/>
                        </a:rPr>
                        <a:t> </a:t>
                      </a:r>
                    </a:p>
                  </a:txBody>
                  <a:tcPr marL="7620" marR="7620" marT="7620" marB="0" anchor="ctr">
                    <a:lnL w="28575" cap="flat" cmpd="sng" algn="ctr">
                      <a:solidFill>
                        <a:srgbClr val="D61E04"/>
                      </a:solidFill>
                      <a:prstDash val="solid"/>
                      <a:round/>
                      <a:headEnd type="none" w="med" len="med"/>
                      <a:tailEnd type="none" w="med" len="med"/>
                    </a:lnL>
                    <a:lnR w="28575" cap="flat" cmpd="sng" algn="ctr">
                      <a:solidFill>
                        <a:srgbClr val="D61E04"/>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0001"/>
                  </a:ext>
                </a:extLst>
              </a:tr>
              <a:tr h="465330">
                <a:tc>
                  <a:txBody>
                    <a:bodyPr/>
                    <a:lstStyle/>
                    <a:p>
                      <a:pPr algn="l" fontAlgn="t"/>
                      <a:endParaRPr lang="cs-CZ" sz="2000" b="0" u="none" strike="noStrike" kern="1200" dirty="0">
                        <a:solidFill>
                          <a:schemeClr val="bg1">
                            <a:lumMod val="50000"/>
                          </a:schemeClr>
                        </a:solidFill>
                        <a:effectLst/>
                        <a:latin typeface="+mn-lt"/>
                        <a:ea typeface="+mn-ea"/>
                        <a:cs typeface="+mn-cs"/>
                      </a:endParaRPr>
                    </a:p>
                  </a:txBody>
                  <a:tcPr marL="7620" marR="7620" marT="7620" marB="0" anchor="ctr">
                    <a:lnL w="28575" cap="flat" cmpd="sng" algn="ctr">
                      <a:solidFill>
                        <a:srgbClr val="D61E04"/>
                      </a:solidFill>
                      <a:prstDash val="solid"/>
                      <a:round/>
                      <a:headEnd type="none" w="med" len="med"/>
                      <a:tailEnd type="none" w="med" len="med"/>
                    </a:lnL>
                    <a:lnR w="28575" cap="flat" cmpd="sng" algn="ctr">
                      <a:solidFill>
                        <a:srgbClr val="D61E04"/>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l" defTabSz="914400" rtl="0" eaLnBrk="1" fontAlgn="ctr" latinLnBrk="0" hangingPunct="1"/>
                      <a:endParaRPr lang="cs-CZ" sz="2000" b="0" u="none" strike="noStrike" kern="1200" dirty="0">
                        <a:solidFill>
                          <a:schemeClr val="bg1">
                            <a:lumMod val="50000"/>
                          </a:schemeClr>
                        </a:solidFill>
                        <a:effectLst/>
                        <a:latin typeface="+mn-lt"/>
                        <a:ea typeface="+mn-ea"/>
                        <a:cs typeface="+mn-cs"/>
                      </a:endParaRPr>
                    </a:p>
                  </a:txBody>
                  <a:tcPr marL="7620" marR="7620" marT="7620" marB="0" anchor="ctr">
                    <a:lnL w="28575" cap="flat" cmpd="sng" algn="ctr">
                      <a:solidFill>
                        <a:srgbClr val="D61E04"/>
                      </a:solidFill>
                      <a:prstDash val="solid"/>
                      <a:round/>
                      <a:headEnd type="none" w="med" len="med"/>
                      <a:tailEnd type="none" w="med" len="med"/>
                    </a:lnL>
                    <a:lnR w="28575" cap="flat" cmpd="sng" algn="ctr">
                      <a:solidFill>
                        <a:srgbClr val="D61E04"/>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l" defTabSz="914400" rtl="0" eaLnBrk="1" fontAlgn="ctr" latinLnBrk="0" hangingPunct="1"/>
                      <a:endParaRPr lang="cs-CZ" sz="2000" b="0" u="none" strike="noStrike" kern="1200" dirty="0">
                        <a:solidFill>
                          <a:schemeClr val="bg1">
                            <a:lumMod val="50000"/>
                          </a:schemeClr>
                        </a:solidFill>
                        <a:effectLst/>
                        <a:latin typeface="+mn-lt"/>
                        <a:ea typeface="+mn-ea"/>
                        <a:cs typeface="+mn-cs"/>
                      </a:endParaRPr>
                    </a:p>
                  </a:txBody>
                  <a:tcPr marL="7620" marR="7620" marT="7620" marB="0" anchor="ctr">
                    <a:lnL w="28575" cap="flat" cmpd="sng" algn="ctr">
                      <a:solidFill>
                        <a:srgbClr val="D61E04"/>
                      </a:solidFill>
                      <a:prstDash val="solid"/>
                      <a:round/>
                      <a:headEnd type="none" w="med" len="med"/>
                      <a:tailEnd type="none" w="med" len="med"/>
                    </a:lnL>
                    <a:lnR w="28575" cap="flat" cmpd="sng" algn="ctr">
                      <a:solidFill>
                        <a:srgbClr val="D61E04"/>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l" defTabSz="914400" rtl="0" eaLnBrk="1" fontAlgn="ctr" latinLnBrk="0" hangingPunct="1"/>
                      <a:endParaRPr lang="cs-CZ" sz="2000" b="0" u="none" strike="noStrike" kern="1200" dirty="0">
                        <a:solidFill>
                          <a:schemeClr val="bg1">
                            <a:lumMod val="50000"/>
                          </a:schemeClr>
                        </a:solidFill>
                        <a:effectLst/>
                        <a:latin typeface="+mn-lt"/>
                        <a:ea typeface="+mn-ea"/>
                        <a:cs typeface="+mn-cs"/>
                      </a:endParaRPr>
                    </a:p>
                  </a:txBody>
                  <a:tcPr marL="7620" marR="7620" marT="7620" marB="0" anchor="ctr">
                    <a:lnL w="28575" cap="flat" cmpd="sng" algn="ctr">
                      <a:solidFill>
                        <a:srgbClr val="D61E04"/>
                      </a:solidFill>
                      <a:prstDash val="solid"/>
                      <a:round/>
                      <a:headEnd type="none" w="med" len="med"/>
                      <a:tailEnd type="none" w="med" len="med"/>
                    </a:lnL>
                    <a:lnR w="28575" cap="flat" cmpd="sng" algn="ctr">
                      <a:solidFill>
                        <a:srgbClr val="D61E04"/>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l" defTabSz="914400" rtl="0" eaLnBrk="1" fontAlgn="ctr" latinLnBrk="0" hangingPunct="1"/>
                      <a:r>
                        <a:rPr lang="cs-CZ" sz="2000" b="0" u="none" strike="noStrike" kern="1200" dirty="0">
                          <a:solidFill>
                            <a:schemeClr val="bg1">
                              <a:lumMod val="50000"/>
                            </a:schemeClr>
                          </a:solidFill>
                          <a:effectLst/>
                          <a:latin typeface="+mn-lt"/>
                          <a:ea typeface="+mn-ea"/>
                          <a:cs typeface="+mn-cs"/>
                        </a:rPr>
                        <a:t> </a:t>
                      </a:r>
                    </a:p>
                  </a:txBody>
                  <a:tcPr marL="7620" marR="7620" marT="7620" marB="0" anchor="ctr">
                    <a:lnL w="28575" cap="flat" cmpd="sng" algn="ctr">
                      <a:solidFill>
                        <a:srgbClr val="D61E04"/>
                      </a:solidFill>
                      <a:prstDash val="solid"/>
                      <a:round/>
                      <a:headEnd type="none" w="med" len="med"/>
                      <a:tailEnd type="none" w="med" len="med"/>
                    </a:lnL>
                    <a:lnR w="28575" cap="flat" cmpd="sng" algn="ctr">
                      <a:solidFill>
                        <a:srgbClr val="D61E04"/>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2"/>
                  </a:ext>
                </a:extLst>
              </a:tr>
              <a:tr h="465330">
                <a:tc>
                  <a:txBody>
                    <a:bodyPr/>
                    <a:lstStyle/>
                    <a:p>
                      <a:pPr algn="l" fontAlgn="t"/>
                      <a:endParaRPr lang="cs-CZ" sz="2000" b="0" u="none" strike="noStrike" kern="1200" dirty="0">
                        <a:solidFill>
                          <a:schemeClr val="bg1"/>
                        </a:solidFill>
                        <a:effectLst/>
                        <a:latin typeface="+mn-lt"/>
                        <a:ea typeface="+mn-ea"/>
                        <a:cs typeface="+mn-cs"/>
                      </a:endParaRPr>
                    </a:p>
                  </a:txBody>
                  <a:tcPr marL="7620" marR="7620" marT="7620" marB="0" anchor="ctr">
                    <a:lnL w="28575" cap="flat" cmpd="sng" algn="ctr">
                      <a:solidFill>
                        <a:srgbClr val="D61E04"/>
                      </a:solidFill>
                      <a:prstDash val="solid"/>
                      <a:round/>
                      <a:headEnd type="none" w="med" len="med"/>
                      <a:tailEnd type="none" w="med" len="med"/>
                    </a:lnL>
                    <a:lnR w="28575" cap="flat" cmpd="sng" algn="ctr">
                      <a:solidFill>
                        <a:srgbClr val="D61E04"/>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algn="l" defTabSz="914400" rtl="0" eaLnBrk="1" fontAlgn="ctr" latinLnBrk="0" hangingPunct="1"/>
                      <a:endParaRPr lang="cs-CZ" sz="2000" b="0" u="none" strike="noStrike" kern="1200" dirty="0">
                        <a:solidFill>
                          <a:schemeClr val="bg1"/>
                        </a:solidFill>
                        <a:effectLst/>
                        <a:latin typeface="+mn-lt"/>
                        <a:ea typeface="+mn-ea"/>
                        <a:cs typeface="+mn-cs"/>
                      </a:endParaRPr>
                    </a:p>
                  </a:txBody>
                  <a:tcPr marL="7620" marR="7620" marT="7620" marB="0" anchor="ctr">
                    <a:lnL w="28575" cap="flat" cmpd="sng" algn="ctr">
                      <a:solidFill>
                        <a:srgbClr val="D61E04"/>
                      </a:solidFill>
                      <a:prstDash val="solid"/>
                      <a:round/>
                      <a:headEnd type="none" w="med" len="med"/>
                      <a:tailEnd type="none" w="med" len="med"/>
                    </a:lnL>
                    <a:lnR w="28575" cap="flat" cmpd="sng" algn="ctr">
                      <a:solidFill>
                        <a:srgbClr val="D61E04"/>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algn="l" defTabSz="914400" rtl="0" eaLnBrk="1" fontAlgn="ctr" latinLnBrk="0" hangingPunct="1"/>
                      <a:endParaRPr lang="cs-CZ" sz="2000" b="0" u="none" strike="noStrike" kern="1200" dirty="0">
                        <a:solidFill>
                          <a:schemeClr val="bg1"/>
                        </a:solidFill>
                        <a:effectLst/>
                        <a:latin typeface="+mn-lt"/>
                        <a:ea typeface="+mn-ea"/>
                        <a:cs typeface="+mn-cs"/>
                      </a:endParaRPr>
                    </a:p>
                  </a:txBody>
                  <a:tcPr marL="7620" marR="7620" marT="7620" marB="0" anchor="ctr">
                    <a:lnL w="28575" cap="flat" cmpd="sng" algn="ctr">
                      <a:solidFill>
                        <a:srgbClr val="D61E04"/>
                      </a:solidFill>
                      <a:prstDash val="solid"/>
                      <a:round/>
                      <a:headEnd type="none" w="med" len="med"/>
                      <a:tailEnd type="none" w="med" len="med"/>
                    </a:lnL>
                    <a:lnR w="28575" cap="flat" cmpd="sng" algn="ctr">
                      <a:solidFill>
                        <a:srgbClr val="D61E04"/>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algn="l" defTabSz="914400" rtl="0" eaLnBrk="1" fontAlgn="ctr" latinLnBrk="0" hangingPunct="1"/>
                      <a:endParaRPr lang="cs-CZ" sz="2000" b="0" u="none" strike="noStrike" kern="1200" dirty="0">
                        <a:solidFill>
                          <a:schemeClr val="bg1"/>
                        </a:solidFill>
                        <a:effectLst/>
                        <a:latin typeface="+mn-lt"/>
                        <a:ea typeface="+mn-ea"/>
                        <a:cs typeface="+mn-cs"/>
                      </a:endParaRPr>
                    </a:p>
                  </a:txBody>
                  <a:tcPr marL="7620" marR="7620" marT="7620" marB="0" anchor="ctr">
                    <a:lnL w="28575" cap="flat" cmpd="sng" algn="ctr">
                      <a:solidFill>
                        <a:srgbClr val="D61E04"/>
                      </a:solidFill>
                      <a:prstDash val="solid"/>
                      <a:round/>
                      <a:headEnd type="none" w="med" len="med"/>
                      <a:tailEnd type="none" w="med" len="med"/>
                    </a:lnL>
                    <a:lnR w="28575" cap="flat" cmpd="sng" algn="ctr">
                      <a:solidFill>
                        <a:srgbClr val="D61E04"/>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algn="l" defTabSz="914400" rtl="0" eaLnBrk="1" fontAlgn="ctr" latinLnBrk="0" hangingPunct="1"/>
                      <a:r>
                        <a:rPr lang="cs-CZ" sz="2000" b="0" u="none" strike="noStrike" kern="1200" dirty="0">
                          <a:solidFill>
                            <a:schemeClr val="bg1"/>
                          </a:solidFill>
                          <a:effectLst/>
                          <a:latin typeface="+mn-lt"/>
                          <a:ea typeface="+mn-ea"/>
                          <a:cs typeface="+mn-cs"/>
                        </a:rPr>
                        <a:t> </a:t>
                      </a:r>
                    </a:p>
                  </a:txBody>
                  <a:tcPr marL="7620" marR="7620" marT="7620" marB="0" anchor="ctr">
                    <a:lnL w="28575" cap="flat" cmpd="sng" algn="ctr">
                      <a:solidFill>
                        <a:srgbClr val="D61E04"/>
                      </a:solidFill>
                      <a:prstDash val="solid"/>
                      <a:round/>
                      <a:headEnd type="none" w="med" len="med"/>
                      <a:tailEnd type="none" w="med" len="med"/>
                    </a:lnL>
                    <a:lnR w="28575" cap="flat" cmpd="sng" algn="ctr">
                      <a:solidFill>
                        <a:srgbClr val="D61E04"/>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0003"/>
                  </a:ext>
                </a:extLst>
              </a:tr>
              <a:tr h="465330">
                <a:tc>
                  <a:txBody>
                    <a:bodyPr/>
                    <a:lstStyle/>
                    <a:p>
                      <a:pPr algn="l" fontAlgn="t"/>
                      <a:endParaRPr lang="cs-CZ" sz="2000" b="0" u="none" strike="noStrike" kern="1200" dirty="0">
                        <a:solidFill>
                          <a:schemeClr val="bg1">
                            <a:lumMod val="50000"/>
                          </a:schemeClr>
                        </a:solidFill>
                        <a:effectLst/>
                        <a:latin typeface="+mn-lt"/>
                        <a:ea typeface="+mn-ea"/>
                        <a:cs typeface="+mn-cs"/>
                      </a:endParaRPr>
                    </a:p>
                  </a:txBody>
                  <a:tcPr marL="7620" marR="7620" marT="7620" marB="0" anchor="ctr">
                    <a:lnL w="28575" cap="flat" cmpd="sng" algn="ctr">
                      <a:solidFill>
                        <a:srgbClr val="D61E04"/>
                      </a:solidFill>
                      <a:prstDash val="solid"/>
                      <a:round/>
                      <a:headEnd type="none" w="med" len="med"/>
                      <a:tailEnd type="none" w="med" len="med"/>
                    </a:lnL>
                    <a:lnR w="28575" cap="flat" cmpd="sng" algn="ctr">
                      <a:solidFill>
                        <a:srgbClr val="D61E04"/>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l" defTabSz="914400" rtl="0" eaLnBrk="1" fontAlgn="ctr" latinLnBrk="0" hangingPunct="1"/>
                      <a:endParaRPr lang="cs-CZ" sz="2000" b="0" u="none" strike="noStrike" kern="1200" dirty="0">
                        <a:solidFill>
                          <a:schemeClr val="bg1">
                            <a:lumMod val="50000"/>
                          </a:schemeClr>
                        </a:solidFill>
                        <a:effectLst/>
                        <a:latin typeface="+mn-lt"/>
                        <a:ea typeface="+mn-ea"/>
                        <a:cs typeface="+mn-cs"/>
                      </a:endParaRPr>
                    </a:p>
                  </a:txBody>
                  <a:tcPr marL="7620" marR="7620" marT="7620" marB="0" anchor="ctr">
                    <a:lnL w="28575" cap="flat" cmpd="sng" algn="ctr">
                      <a:solidFill>
                        <a:srgbClr val="D61E04"/>
                      </a:solidFill>
                      <a:prstDash val="solid"/>
                      <a:round/>
                      <a:headEnd type="none" w="med" len="med"/>
                      <a:tailEnd type="none" w="med" len="med"/>
                    </a:lnL>
                    <a:lnR w="28575" cap="flat" cmpd="sng" algn="ctr">
                      <a:solidFill>
                        <a:srgbClr val="D61E04"/>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l" defTabSz="914400" rtl="0" eaLnBrk="1" fontAlgn="ctr" latinLnBrk="0" hangingPunct="1"/>
                      <a:endParaRPr lang="cs-CZ" sz="2000" b="0" u="none" strike="noStrike" kern="1200" dirty="0">
                        <a:solidFill>
                          <a:schemeClr val="bg1">
                            <a:lumMod val="50000"/>
                          </a:schemeClr>
                        </a:solidFill>
                        <a:effectLst/>
                        <a:latin typeface="+mn-lt"/>
                        <a:ea typeface="+mn-ea"/>
                        <a:cs typeface="+mn-cs"/>
                      </a:endParaRPr>
                    </a:p>
                  </a:txBody>
                  <a:tcPr marL="7620" marR="7620" marT="7620" marB="0" anchor="ctr">
                    <a:lnL w="28575" cap="flat" cmpd="sng" algn="ctr">
                      <a:solidFill>
                        <a:srgbClr val="D61E04"/>
                      </a:solidFill>
                      <a:prstDash val="solid"/>
                      <a:round/>
                      <a:headEnd type="none" w="med" len="med"/>
                      <a:tailEnd type="none" w="med" len="med"/>
                    </a:lnL>
                    <a:lnR w="28575" cap="flat" cmpd="sng" algn="ctr">
                      <a:solidFill>
                        <a:srgbClr val="D61E04"/>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l" defTabSz="914400" rtl="0" eaLnBrk="1" fontAlgn="ctr" latinLnBrk="0" hangingPunct="1"/>
                      <a:endParaRPr lang="cs-CZ" sz="2000" b="0" u="none" strike="noStrike" kern="1200" dirty="0">
                        <a:solidFill>
                          <a:schemeClr val="bg1">
                            <a:lumMod val="50000"/>
                          </a:schemeClr>
                        </a:solidFill>
                        <a:effectLst/>
                        <a:latin typeface="+mn-lt"/>
                        <a:ea typeface="+mn-ea"/>
                        <a:cs typeface="+mn-cs"/>
                      </a:endParaRPr>
                    </a:p>
                  </a:txBody>
                  <a:tcPr marL="7620" marR="7620" marT="7620" marB="0" anchor="ctr">
                    <a:lnL w="28575" cap="flat" cmpd="sng" algn="ctr">
                      <a:solidFill>
                        <a:srgbClr val="D61E04"/>
                      </a:solidFill>
                      <a:prstDash val="solid"/>
                      <a:round/>
                      <a:headEnd type="none" w="med" len="med"/>
                      <a:tailEnd type="none" w="med" len="med"/>
                    </a:lnL>
                    <a:lnR w="28575" cap="flat" cmpd="sng" algn="ctr">
                      <a:solidFill>
                        <a:srgbClr val="D61E04"/>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l" defTabSz="914400" rtl="0" eaLnBrk="1" fontAlgn="ctr" latinLnBrk="0" hangingPunct="1"/>
                      <a:r>
                        <a:rPr lang="cs-CZ" sz="2000" b="0" u="none" strike="noStrike" kern="1200" dirty="0">
                          <a:solidFill>
                            <a:schemeClr val="bg1">
                              <a:lumMod val="50000"/>
                            </a:schemeClr>
                          </a:solidFill>
                          <a:effectLst/>
                          <a:latin typeface="+mn-lt"/>
                          <a:ea typeface="+mn-ea"/>
                          <a:cs typeface="+mn-cs"/>
                        </a:rPr>
                        <a:t> </a:t>
                      </a:r>
                    </a:p>
                  </a:txBody>
                  <a:tcPr marL="7620" marR="7620" marT="7620" marB="0" anchor="ctr">
                    <a:lnL w="28575" cap="flat" cmpd="sng" algn="ctr">
                      <a:solidFill>
                        <a:srgbClr val="D61E04"/>
                      </a:solidFill>
                      <a:prstDash val="solid"/>
                      <a:round/>
                      <a:headEnd type="none" w="med" len="med"/>
                      <a:tailEnd type="none" w="med" len="med"/>
                    </a:lnL>
                    <a:lnR w="28575" cap="flat" cmpd="sng" algn="ctr">
                      <a:solidFill>
                        <a:srgbClr val="D61E04"/>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4"/>
                  </a:ext>
                </a:extLst>
              </a:tr>
              <a:tr h="465330">
                <a:tc>
                  <a:txBody>
                    <a:bodyPr/>
                    <a:lstStyle/>
                    <a:p>
                      <a:pPr algn="l" fontAlgn="t"/>
                      <a:endParaRPr lang="cs-CZ" sz="2000" b="0" u="none" strike="noStrike" kern="1200" dirty="0">
                        <a:solidFill>
                          <a:schemeClr val="bg1"/>
                        </a:solidFill>
                        <a:effectLst/>
                        <a:latin typeface="+mn-lt"/>
                        <a:ea typeface="+mn-ea"/>
                        <a:cs typeface="+mn-cs"/>
                      </a:endParaRPr>
                    </a:p>
                  </a:txBody>
                  <a:tcPr marL="7620" marR="7620" marT="7620" marB="0" anchor="ctr">
                    <a:lnL w="28575" cap="flat" cmpd="sng" algn="ctr">
                      <a:solidFill>
                        <a:srgbClr val="D61E04"/>
                      </a:solidFill>
                      <a:prstDash val="solid"/>
                      <a:round/>
                      <a:headEnd type="none" w="med" len="med"/>
                      <a:tailEnd type="none" w="med" len="med"/>
                    </a:lnL>
                    <a:lnR w="28575" cap="flat" cmpd="sng" algn="ctr">
                      <a:solidFill>
                        <a:srgbClr val="D61E04"/>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algn="l" defTabSz="914400" rtl="0" eaLnBrk="1" fontAlgn="ctr" latinLnBrk="0" hangingPunct="1"/>
                      <a:endParaRPr lang="cs-CZ" sz="2000" b="0" u="none" strike="noStrike" kern="1200" dirty="0">
                        <a:solidFill>
                          <a:schemeClr val="bg1"/>
                        </a:solidFill>
                        <a:effectLst/>
                        <a:latin typeface="+mn-lt"/>
                        <a:ea typeface="+mn-ea"/>
                        <a:cs typeface="+mn-cs"/>
                      </a:endParaRPr>
                    </a:p>
                  </a:txBody>
                  <a:tcPr marL="7620" marR="7620" marT="7620" marB="0" anchor="ctr">
                    <a:lnL w="28575" cap="flat" cmpd="sng" algn="ctr">
                      <a:solidFill>
                        <a:srgbClr val="D61E04"/>
                      </a:solidFill>
                      <a:prstDash val="solid"/>
                      <a:round/>
                      <a:headEnd type="none" w="med" len="med"/>
                      <a:tailEnd type="none" w="med" len="med"/>
                    </a:lnL>
                    <a:lnR w="28575" cap="flat" cmpd="sng" algn="ctr">
                      <a:solidFill>
                        <a:srgbClr val="D61E04"/>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algn="l" defTabSz="914400" rtl="0" eaLnBrk="1" fontAlgn="ctr" latinLnBrk="0" hangingPunct="1"/>
                      <a:endParaRPr lang="cs-CZ" sz="2000" b="0" u="none" strike="noStrike" kern="1200" dirty="0">
                        <a:solidFill>
                          <a:schemeClr val="bg1"/>
                        </a:solidFill>
                        <a:effectLst/>
                        <a:latin typeface="+mn-lt"/>
                        <a:ea typeface="+mn-ea"/>
                        <a:cs typeface="+mn-cs"/>
                      </a:endParaRPr>
                    </a:p>
                  </a:txBody>
                  <a:tcPr marL="7620" marR="7620" marT="7620" marB="0" anchor="ctr">
                    <a:lnL w="28575" cap="flat" cmpd="sng" algn="ctr">
                      <a:solidFill>
                        <a:srgbClr val="D61E04"/>
                      </a:solidFill>
                      <a:prstDash val="solid"/>
                      <a:round/>
                      <a:headEnd type="none" w="med" len="med"/>
                      <a:tailEnd type="none" w="med" len="med"/>
                    </a:lnL>
                    <a:lnR w="28575" cap="flat" cmpd="sng" algn="ctr">
                      <a:solidFill>
                        <a:srgbClr val="D61E04"/>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algn="l" defTabSz="914400" rtl="0" eaLnBrk="1" fontAlgn="ctr" latinLnBrk="0" hangingPunct="1"/>
                      <a:endParaRPr lang="cs-CZ" sz="2000" b="0" u="none" strike="noStrike" kern="1200" dirty="0">
                        <a:solidFill>
                          <a:schemeClr val="bg1"/>
                        </a:solidFill>
                        <a:effectLst/>
                        <a:latin typeface="+mn-lt"/>
                        <a:ea typeface="+mn-ea"/>
                        <a:cs typeface="+mn-cs"/>
                      </a:endParaRPr>
                    </a:p>
                  </a:txBody>
                  <a:tcPr marL="7620" marR="7620" marT="7620" marB="0" anchor="ctr">
                    <a:lnL w="28575" cap="flat" cmpd="sng" algn="ctr">
                      <a:solidFill>
                        <a:srgbClr val="D61E04"/>
                      </a:solidFill>
                      <a:prstDash val="solid"/>
                      <a:round/>
                      <a:headEnd type="none" w="med" len="med"/>
                      <a:tailEnd type="none" w="med" len="med"/>
                    </a:lnL>
                    <a:lnR w="28575" cap="flat" cmpd="sng" algn="ctr">
                      <a:solidFill>
                        <a:srgbClr val="D61E04"/>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algn="l" defTabSz="914400" rtl="0" eaLnBrk="1" fontAlgn="ctr" latinLnBrk="0" hangingPunct="1"/>
                      <a:r>
                        <a:rPr lang="cs-CZ" sz="2000" b="0" u="none" strike="noStrike" kern="1200" dirty="0">
                          <a:solidFill>
                            <a:schemeClr val="bg1"/>
                          </a:solidFill>
                          <a:effectLst/>
                          <a:latin typeface="+mn-lt"/>
                          <a:ea typeface="+mn-ea"/>
                          <a:cs typeface="+mn-cs"/>
                        </a:rPr>
                        <a:t> </a:t>
                      </a:r>
                    </a:p>
                  </a:txBody>
                  <a:tcPr marL="7620" marR="7620" marT="7620" marB="0" anchor="ctr">
                    <a:lnL w="28575" cap="flat" cmpd="sng" algn="ctr">
                      <a:solidFill>
                        <a:srgbClr val="D61E04"/>
                      </a:solidFill>
                      <a:prstDash val="solid"/>
                      <a:round/>
                      <a:headEnd type="none" w="med" len="med"/>
                      <a:tailEnd type="none" w="med" len="med"/>
                    </a:lnL>
                    <a:lnR w="28575" cap="flat" cmpd="sng" algn="ctr">
                      <a:solidFill>
                        <a:srgbClr val="D61E04"/>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0005"/>
                  </a:ext>
                </a:extLst>
              </a:tr>
              <a:tr h="465330">
                <a:tc>
                  <a:txBody>
                    <a:bodyPr/>
                    <a:lstStyle/>
                    <a:p>
                      <a:pPr algn="l" fontAlgn="t"/>
                      <a:endParaRPr lang="cs-CZ" sz="2000" b="0" u="none" strike="noStrike" kern="1200" dirty="0">
                        <a:solidFill>
                          <a:schemeClr val="bg1">
                            <a:lumMod val="50000"/>
                          </a:schemeClr>
                        </a:solidFill>
                        <a:effectLst/>
                        <a:latin typeface="+mn-lt"/>
                        <a:ea typeface="+mn-ea"/>
                        <a:cs typeface="+mn-cs"/>
                      </a:endParaRPr>
                    </a:p>
                  </a:txBody>
                  <a:tcPr marL="7620" marR="7620" marT="7620" marB="0" anchor="ctr">
                    <a:lnL w="28575" cap="flat" cmpd="sng" algn="ctr">
                      <a:solidFill>
                        <a:srgbClr val="D61E04"/>
                      </a:solidFill>
                      <a:prstDash val="solid"/>
                      <a:round/>
                      <a:headEnd type="none" w="med" len="med"/>
                      <a:tailEnd type="none" w="med" len="med"/>
                    </a:lnL>
                    <a:lnR w="28575" cap="flat" cmpd="sng" algn="ctr">
                      <a:solidFill>
                        <a:srgbClr val="D61E04"/>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l" defTabSz="914400" rtl="0" eaLnBrk="1" fontAlgn="ctr" latinLnBrk="0" hangingPunct="1"/>
                      <a:endParaRPr lang="cs-CZ" sz="2000" b="0" u="none" strike="noStrike" kern="1200" dirty="0">
                        <a:solidFill>
                          <a:schemeClr val="bg1">
                            <a:lumMod val="50000"/>
                          </a:schemeClr>
                        </a:solidFill>
                        <a:effectLst/>
                        <a:latin typeface="+mn-lt"/>
                        <a:ea typeface="+mn-ea"/>
                        <a:cs typeface="+mn-cs"/>
                      </a:endParaRPr>
                    </a:p>
                  </a:txBody>
                  <a:tcPr marL="7620" marR="7620" marT="7620" marB="0" anchor="ctr">
                    <a:lnL w="28575" cap="flat" cmpd="sng" algn="ctr">
                      <a:solidFill>
                        <a:srgbClr val="D61E04"/>
                      </a:solidFill>
                      <a:prstDash val="solid"/>
                      <a:round/>
                      <a:headEnd type="none" w="med" len="med"/>
                      <a:tailEnd type="none" w="med" len="med"/>
                    </a:lnL>
                    <a:lnR w="28575" cap="flat" cmpd="sng" algn="ctr">
                      <a:solidFill>
                        <a:srgbClr val="D61E04"/>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l" defTabSz="914400" rtl="0" eaLnBrk="1" fontAlgn="ctr" latinLnBrk="0" hangingPunct="1"/>
                      <a:endParaRPr lang="cs-CZ" sz="2000" b="0" u="none" strike="noStrike" kern="1200" dirty="0">
                        <a:solidFill>
                          <a:schemeClr val="bg1">
                            <a:lumMod val="50000"/>
                          </a:schemeClr>
                        </a:solidFill>
                        <a:effectLst/>
                        <a:latin typeface="+mn-lt"/>
                        <a:ea typeface="+mn-ea"/>
                        <a:cs typeface="+mn-cs"/>
                      </a:endParaRPr>
                    </a:p>
                  </a:txBody>
                  <a:tcPr marL="7620" marR="7620" marT="7620" marB="0" anchor="ctr">
                    <a:lnL w="28575" cap="flat" cmpd="sng" algn="ctr">
                      <a:solidFill>
                        <a:srgbClr val="D61E04"/>
                      </a:solidFill>
                      <a:prstDash val="solid"/>
                      <a:round/>
                      <a:headEnd type="none" w="med" len="med"/>
                      <a:tailEnd type="none" w="med" len="med"/>
                    </a:lnL>
                    <a:lnR w="28575" cap="flat" cmpd="sng" algn="ctr">
                      <a:solidFill>
                        <a:srgbClr val="D61E04"/>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l" defTabSz="914400" rtl="0" eaLnBrk="1" fontAlgn="ctr" latinLnBrk="0" hangingPunct="1"/>
                      <a:endParaRPr lang="cs-CZ" sz="2000" b="0" u="none" strike="noStrike" kern="1200" dirty="0">
                        <a:solidFill>
                          <a:schemeClr val="bg1">
                            <a:lumMod val="50000"/>
                          </a:schemeClr>
                        </a:solidFill>
                        <a:effectLst/>
                        <a:latin typeface="+mn-lt"/>
                        <a:ea typeface="+mn-ea"/>
                        <a:cs typeface="+mn-cs"/>
                      </a:endParaRPr>
                    </a:p>
                  </a:txBody>
                  <a:tcPr marL="7620" marR="7620" marT="7620" marB="0" anchor="ctr">
                    <a:lnL w="28575" cap="flat" cmpd="sng" algn="ctr">
                      <a:solidFill>
                        <a:srgbClr val="D61E04"/>
                      </a:solidFill>
                      <a:prstDash val="solid"/>
                      <a:round/>
                      <a:headEnd type="none" w="med" len="med"/>
                      <a:tailEnd type="none" w="med" len="med"/>
                    </a:lnL>
                    <a:lnR w="28575" cap="flat" cmpd="sng" algn="ctr">
                      <a:solidFill>
                        <a:srgbClr val="D61E04"/>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l" defTabSz="914400" rtl="0" eaLnBrk="1" fontAlgn="ctr" latinLnBrk="0" hangingPunct="1"/>
                      <a:r>
                        <a:rPr lang="cs-CZ" sz="2000" b="0" u="none" strike="noStrike" kern="1200" dirty="0">
                          <a:solidFill>
                            <a:schemeClr val="bg1">
                              <a:lumMod val="50000"/>
                            </a:schemeClr>
                          </a:solidFill>
                          <a:effectLst/>
                          <a:latin typeface="+mn-lt"/>
                          <a:ea typeface="+mn-ea"/>
                          <a:cs typeface="+mn-cs"/>
                        </a:rPr>
                        <a:t> </a:t>
                      </a:r>
                    </a:p>
                  </a:txBody>
                  <a:tcPr marL="7620" marR="7620" marT="7620" marB="0" anchor="ctr">
                    <a:lnL w="28575" cap="flat" cmpd="sng" algn="ctr">
                      <a:solidFill>
                        <a:srgbClr val="D61E04"/>
                      </a:solidFill>
                      <a:prstDash val="solid"/>
                      <a:round/>
                      <a:headEnd type="none" w="med" len="med"/>
                      <a:tailEnd type="none" w="med" len="med"/>
                    </a:lnL>
                    <a:lnR w="28575" cap="flat" cmpd="sng" algn="ctr">
                      <a:solidFill>
                        <a:srgbClr val="D61E04"/>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6"/>
                  </a:ext>
                </a:extLst>
              </a:tr>
              <a:tr h="465330">
                <a:tc>
                  <a:txBody>
                    <a:bodyPr/>
                    <a:lstStyle/>
                    <a:p>
                      <a:pPr algn="l" fontAlgn="t"/>
                      <a:endParaRPr lang="cs-CZ" sz="2000" b="0" u="none" strike="noStrike" kern="1200" dirty="0">
                        <a:solidFill>
                          <a:schemeClr val="bg1"/>
                        </a:solidFill>
                        <a:effectLst/>
                        <a:latin typeface="+mn-lt"/>
                        <a:ea typeface="+mn-ea"/>
                        <a:cs typeface="+mn-cs"/>
                      </a:endParaRPr>
                    </a:p>
                  </a:txBody>
                  <a:tcPr marL="7620" marR="7620" marT="7620" marB="0" anchor="ctr">
                    <a:lnL w="28575" cap="flat" cmpd="sng" algn="ctr">
                      <a:solidFill>
                        <a:srgbClr val="D61E04"/>
                      </a:solidFill>
                      <a:prstDash val="solid"/>
                      <a:round/>
                      <a:headEnd type="none" w="med" len="med"/>
                      <a:tailEnd type="none" w="med" len="med"/>
                    </a:lnL>
                    <a:lnR w="28575" cap="flat" cmpd="sng" algn="ctr">
                      <a:solidFill>
                        <a:srgbClr val="D61E04"/>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algn="l" defTabSz="914400" rtl="0" eaLnBrk="1" fontAlgn="ctr" latinLnBrk="0" hangingPunct="1"/>
                      <a:endParaRPr lang="cs-CZ" sz="2000" b="0" u="none" strike="noStrike" kern="1200" dirty="0">
                        <a:solidFill>
                          <a:schemeClr val="bg1"/>
                        </a:solidFill>
                        <a:effectLst/>
                        <a:latin typeface="+mn-lt"/>
                        <a:ea typeface="+mn-ea"/>
                        <a:cs typeface="+mn-cs"/>
                      </a:endParaRPr>
                    </a:p>
                  </a:txBody>
                  <a:tcPr marL="7620" marR="7620" marT="7620" marB="0" anchor="ctr">
                    <a:lnL w="28575" cap="flat" cmpd="sng" algn="ctr">
                      <a:solidFill>
                        <a:srgbClr val="D61E04"/>
                      </a:solidFill>
                      <a:prstDash val="solid"/>
                      <a:round/>
                      <a:headEnd type="none" w="med" len="med"/>
                      <a:tailEnd type="none" w="med" len="med"/>
                    </a:lnL>
                    <a:lnR w="28575" cap="flat" cmpd="sng" algn="ctr">
                      <a:solidFill>
                        <a:srgbClr val="D61E04"/>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algn="l" defTabSz="914400" rtl="0" eaLnBrk="1" fontAlgn="ctr" latinLnBrk="0" hangingPunct="1"/>
                      <a:endParaRPr lang="cs-CZ" sz="2000" b="0" u="none" strike="noStrike" kern="1200" dirty="0">
                        <a:solidFill>
                          <a:schemeClr val="bg1"/>
                        </a:solidFill>
                        <a:effectLst/>
                        <a:latin typeface="+mn-lt"/>
                        <a:ea typeface="+mn-ea"/>
                        <a:cs typeface="+mn-cs"/>
                      </a:endParaRPr>
                    </a:p>
                  </a:txBody>
                  <a:tcPr marL="7620" marR="7620" marT="7620" marB="0" anchor="ctr">
                    <a:lnL w="28575" cap="flat" cmpd="sng" algn="ctr">
                      <a:solidFill>
                        <a:srgbClr val="D61E04"/>
                      </a:solidFill>
                      <a:prstDash val="solid"/>
                      <a:round/>
                      <a:headEnd type="none" w="med" len="med"/>
                      <a:tailEnd type="none" w="med" len="med"/>
                    </a:lnL>
                    <a:lnR w="28575" cap="flat" cmpd="sng" algn="ctr">
                      <a:solidFill>
                        <a:srgbClr val="D61E04"/>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algn="l" defTabSz="914400" rtl="0" eaLnBrk="1" fontAlgn="ctr" latinLnBrk="0" hangingPunct="1"/>
                      <a:endParaRPr lang="cs-CZ" sz="2000" b="0" u="none" strike="noStrike" kern="1200" dirty="0">
                        <a:solidFill>
                          <a:schemeClr val="bg1"/>
                        </a:solidFill>
                        <a:effectLst/>
                        <a:latin typeface="+mn-lt"/>
                        <a:ea typeface="+mn-ea"/>
                        <a:cs typeface="+mn-cs"/>
                      </a:endParaRPr>
                    </a:p>
                  </a:txBody>
                  <a:tcPr marL="7620" marR="7620" marT="7620" marB="0" anchor="ctr">
                    <a:lnL w="28575" cap="flat" cmpd="sng" algn="ctr">
                      <a:solidFill>
                        <a:srgbClr val="D61E04"/>
                      </a:solidFill>
                      <a:prstDash val="solid"/>
                      <a:round/>
                      <a:headEnd type="none" w="med" len="med"/>
                      <a:tailEnd type="none" w="med" len="med"/>
                    </a:lnL>
                    <a:lnR w="28575" cap="flat" cmpd="sng" algn="ctr">
                      <a:solidFill>
                        <a:srgbClr val="D61E04"/>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algn="l" defTabSz="914400" rtl="0" eaLnBrk="1" fontAlgn="ctr" latinLnBrk="0" hangingPunct="1"/>
                      <a:r>
                        <a:rPr lang="cs-CZ" sz="2000" b="0" u="none" strike="noStrike" kern="1200" dirty="0">
                          <a:solidFill>
                            <a:schemeClr val="bg1"/>
                          </a:solidFill>
                          <a:effectLst/>
                          <a:latin typeface="+mn-lt"/>
                          <a:ea typeface="+mn-ea"/>
                          <a:cs typeface="+mn-cs"/>
                        </a:rPr>
                        <a:t> </a:t>
                      </a:r>
                    </a:p>
                  </a:txBody>
                  <a:tcPr marL="7620" marR="7620" marT="7620" marB="0" anchor="ctr">
                    <a:lnL w="28575" cap="flat" cmpd="sng" algn="ctr">
                      <a:solidFill>
                        <a:srgbClr val="D61E04"/>
                      </a:solidFill>
                      <a:prstDash val="solid"/>
                      <a:round/>
                      <a:headEnd type="none" w="med" len="med"/>
                      <a:tailEnd type="none" w="med" len="med"/>
                    </a:lnL>
                    <a:lnR w="28575" cap="flat" cmpd="sng" algn="ctr">
                      <a:solidFill>
                        <a:srgbClr val="D61E04"/>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0007"/>
                  </a:ext>
                </a:extLst>
              </a:tr>
              <a:tr h="465330">
                <a:tc>
                  <a:txBody>
                    <a:bodyPr/>
                    <a:lstStyle/>
                    <a:p>
                      <a:pPr algn="l" fontAlgn="t"/>
                      <a:endParaRPr lang="cs-CZ" sz="2000" b="0" u="none" strike="noStrike" kern="1200" dirty="0">
                        <a:solidFill>
                          <a:schemeClr val="bg1">
                            <a:lumMod val="50000"/>
                          </a:schemeClr>
                        </a:solidFill>
                        <a:effectLst/>
                        <a:latin typeface="+mn-lt"/>
                        <a:ea typeface="+mn-ea"/>
                        <a:cs typeface="+mn-cs"/>
                      </a:endParaRPr>
                    </a:p>
                  </a:txBody>
                  <a:tcPr marL="7620" marR="7620" marT="7620" marB="0" anchor="ctr">
                    <a:lnL w="28575" cap="flat" cmpd="sng" algn="ctr">
                      <a:solidFill>
                        <a:srgbClr val="D61E04"/>
                      </a:solidFill>
                      <a:prstDash val="solid"/>
                      <a:round/>
                      <a:headEnd type="none" w="med" len="med"/>
                      <a:tailEnd type="none" w="med" len="med"/>
                    </a:lnL>
                    <a:lnR w="28575" cap="flat" cmpd="sng" algn="ctr">
                      <a:solidFill>
                        <a:srgbClr val="D61E04"/>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l" defTabSz="914400" rtl="0" eaLnBrk="1" fontAlgn="ctr" latinLnBrk="0" hangingPunct="1"/>
                      <a:endParaRPr lang="cs-CZ" sz="2000" b="0" u="none" strike="noStrike" kern="1200" dirty="0">
                        <a:solidFill>
                          <a:schemeClr val="bg1">
                            <a:lumMod val="50000"/>
                          </a:schemeClr>
                        </a:solidFill>
                        <a:effectLst/>
                        <a:latin typeface="+mn-lt"/>
                        <a:ea typeface="+mn-ea"/>
                        <a:cs typeface="+mn-cs"/>
                      </a:endParaRPr>
                    </a:p>
                  </a:txBody>
                  <a:tcPr marL="7620" marR="7620" marT="7620" marB="0" anchor="ctr">
                    <a:lnL w="28575" cap="flat" cmpd="sng" algn="ctr">
                      <a:solidFill>
                        <a:srgbClr val="D61E04"/>
                      </a:solidFill>
                      <a:prstDash val="solid"/>
                      <a:round/>
                      <a:headEnd type="none" w="med" len="med"/>
                      <a:tailEnd type="none" w="med" len="med"/>
                    </a:lnL>
                    <a:lnR w="28575" cap="flat" cmpd="sng" algn="ctr">
                      <a:solidFill>
                        <a:srgbClr val="D61E04"/>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l" defTabSz="914400" rtl="0" eaLnBrk="1" fontAlgn="ctr" latinLnBrk="0" hangingPunct="1"/>
                      <a:endParaRPr lang="cs-CZ" sz="2000" b="0" u="none" strike="noStrike" kern="1200" dirty="0">
                        <a:solidFill>
                          <a:schemeClr val="bg1">
                            <a:lumMod val="50000"/>
                          </a:schemeClr>
                        </a:solidFill>
                        <a:effectLst/>
                        <a:latin typeface="+mn-lt"/>
                        <a:ea typeface="+mn-ea"/>
                        <a:cs typeface="+mn-cs"/>
                      </a:endParaRPr>
                    </a:p>
                  </a:txBody>
                  <a:tcPr marL="7620" marR="7620" marT="7620" marB="0" anchor="ctr">
                    <a:lnL w="28575" cap="flat" cmpd="sng" algn="ctr">
                      <a:solidFill>
                        <a:srgbClr val="D61E04"/>
                      </a:solidFill>
                      <a:prstDash val="solid"/>
                      <a:round/>
                      <a:headEnd type="none" w="med" len="med"/>
                      <a:tailEnd type="none" w="med" len="med"/>
                    </a:lnL>
                    <a:lnR w="28575" cap="flat" cmpd="sng" algn="ctr">
                      <a:solidFill>
                        <a:srgbClr val="D61E04"/>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l" defTabSz="914400" rtl="0" eaLnBrk="1" fontAlgn="ctr" latinLnBrk="0" hangingPunct="1"/>
                      <a:endParaRPr lang="cs-CZ" sz="2000" b="0" u="none" strike="noStrike" kern="1200" dirty="0">
                        <a:solidFill>
                          <a:schemeClr val="bg1">
                            <a:lumMod val="50000"/>
                          </a:schemeClr>
                        </a:solidFill>
                        <a:effectLst/>
                        <a:latin typeface="+mn-lt"/>
                        <a:ea typeface="+mn-ea"/>
                        <a:cs typeface="+mn-cs"/>
                      </a:endParaRPr>
                    </a:p>
                  </a:txBody>
                  <a:tcPr marL="7620" marR="7620" marT="7620" marB="0" anchor="ctr">
                    <a:lnL w="28575" cap="flat" cmpd="sng" algn="ctr">
                      <a:solidFill>
                        <a:srgbClr val="D61E04"/>
                      </a:solidFill>
                      <a:prstDash val="solid"/>
                      <a:round/>
                      <a:headEnd type="none" w="med" len="med"/>
                      <a:tailEnd type="none" w="med" len="med"/>
                    </a:lnL>
                    <a:lnR w="28575" cap="flat" cmpd="sng" algn="ctr">
                      <a:solidFill>
                        <a:srgbClr val="D61E04"/>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l" defTabSz="914400" rtl="0" eaLnBrk="1" fontAlgn="ctr" latinLnBrk="0" hangingPunct="1"/>
                      <a:r>
                        <a:rPr lang="cs-CZ" sz="2000" b="0" u="none" strike="noStrike" kern="1200" dirty="0">
                          <a:solidFill>
                            <a:schemeClr val="bg1">
                              <a:lumMod val="50000"/>
                            </a:schemeClr>
                          </a:solidFill>
                          <a:effectLst/>
                          <a:latin typeface="+mn-lt"/>
                          <a:ea typeface="+mn-ea"/>
                          <a:cs typeface="+mn-cs"/>
                        </a:rPr>
                        <a:t> </a:t>
                      </a:r>
                    </a:p>
                  </a:txBody>
                  <a:tcPr marL="7620" marR="7620" marT="7620" marB="0" anchor="ctr">
                    <a:lnL w="28575" cap="flat" cmpd="sng" algn="ctr">
                      <a:solidFill>
                        <a:srgbClr val="D61E04"/>
                      </a:solidFill>
                      <a:prstDash val="solid"/>
                      <a:round/>
                      <a:headEnd type="none" w="med" len="med"/>
                      <a:tailEnd type="none" w="med" len="med"/>
                    </a:lnL>
                    <a:lnR w="28575" cap="flat" cmpd="sng" algn="ctr">
                      <a:solidFill>
                        <a:srgbClr val="D61E04"/>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8"/>
                  </a:ext>
                </a:extLst>
              </a:tr>
              <a:tr h="465330">
                <a:tc>
                  <a:txBody>
                    <a:bodyPr/>
                    <a:lstStyle/>
                    <a:p>
                      <a:pPr algn="l" fontAlgn="t"/>
                      <a:endParaRPr lang="cs-CZ" sz="2000" b="0" u="none" strike="noStrike" kern="1200" dirty="0">
                        <a:solidFill>
                          <a:schemeClr val="bg1"/>
                        </a:solidFill>
                        <a:effectLst/>
                        <a:latin typeface="+mn-lt"/>
                        <a:ea typeface="+mn-ea"/>
                        <a:cs typeface="+mn-cs"/>
                      </a:endParaRPr>
                    </a:p>
                  </a:txBody>
                  <a:tcPr marL="7620" marR="7620" marT="7620" marB="0" anchor="ctr">
                    <a:lnL w="28575" cap="flat" cmpd="sng" algn="ctr">
                      <a:solidFill>
                        <a:srgbClr val="D61E04"/>
                      </a:solidFill>
                      <a:prstDash val="solid"/>
                      <a:round/>
                      <a:headEnd type="none" w="med" len="med"/>
                      <a:tailEnd type="none" w="med" len="med"/>
                    </a:lnL>
                    <a:lnR w="28575" cap="flat" cmpd="sng" algn="ctr">
                      <a:solidFill>
                        <a:srgbClr val="D61E04"/>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algn="l" defTabSz="914400" rtl="0" eaLnBrk="1" fontAlgn="ctr" latinLnBrk="0" hangingPunct="1"/>
                      <a:endParaRPr lang="cs-CZ" sz="2000" b="0" u="none" strike="noStrike" kern="1200" dirty="0">
                        <a:solidFill>
                          <a:schemeClr val="bg1"/>
                        </a:solidFill>
                        <a:effectLst/>
                        <a:latin typeface="+mn-lt"/>
                        <a:ea typeface="+mn-ea"/>
                        <a:cs typeface="+mn-cs"/>
                      </a:endParaRPr>
                    </a:p>
                  </a:txBody>
                  <a:tcPr marL="7620" marR="7620" marT="7620" marB="0" anchor="ctr">
                    <a:lnL w="28575" cap="flat" cmpd="sng" algn="ctr">
                      <a:solidFill>
                        <a:srgbClr val="D61E04"/>
                      </a:solidFill>
                      <a:prstDash val="solid"/>
                      <a:round/>
                      <a:headEnd type="none" w="med" len="med"/>
                      <a:tailEnd type="none" w="med" len="med"/>
                    </a:lnL>
                    <a:lnR w="28575" cap="flat" cmpd="sng" algn="ctr">
                      <a:solidFill>
                        <a:srgbClr val="D61E04"/>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algn="l" defTabSz="914400" rtl="0" eaLnBrk="1" fontAlgn="ctr" latinLnBrk="0" hangingPunct="1"/>
                      <a:endParaRPr lang="cs-CZ" sz="2000" b="0" u="none" strike="noStrike" kern="1200" dirty="0">
                        <a:solidFill>
                          <a:schemeClr val="bg1"/>
                        </a:solidFill>
                        <a:effectLst/>
                        <a:latin typeface="+mn-lt"/>
                        <a:ea typeface="+mn-ea"/>
                        <a:cs typeface="+mn-cs"/>
                      </a:endParaRPr>
                    </a:p>
                  </a:txBody>
                  <a:tcPr marL="7620" marR="7620" marT="7620" marB="0" anchor="ctr">
                    <a:lnL w="28575" cap="flat" cmpd="sng" algn="ctr">
                      <a:solidFill>
                        <a:srgbClr val="D61E04"/>
                      </a:solidFill>
                      <a:prstDash val="solid"/>
                      <a:round/>
                      <a:headEnd type="none" w="med" len="med"/>
                      <a:tailEnd type="none" w="med" len="med"/>
                    </a:lnL>
                    <a:lnR w="28575" cap="flat" cmpd="sng" algn="ctr">
                      <a:solidFill>
                        <a:srgbClr val="D61E04"/>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algn="l" defTabSz="914400" rtl="0" eaLnBrk="1" fontAlgn="ctr" latinLnBrk="0" hangingPunct="1"/>
                      <a:endParaRPr lang="cs-CZ" sz="2000" b="0" u="none" strike="noStrike" kern="1200" dirty="0">
                        <a:solidFill>
                          <a:schemeClr val="bg1"/>
                        </a:solidFill>
                        <a:effectLst/>
                        <a:latin typeface="+mn-lt"/>
                        <a:ea typeface="+mn-ea"/>
                        <a:cs typeface="+mn-cs"/>
                      </a:endParaRPr>
                    </a:p>
                  </a:txBody>
                  <a:tcPr marL="7620" marR="7620" marT="7620" marB="0" anchor="ctr">
                    <a:lnL w="28575" cap="flat" cmpd="sng" algn="ctr">
                      <a:solidFill>
                        <a:srgbClr val="D61E04"/>
                      </a:solidFill>
                      <a:prstDash val="solid"/>
                      <a:round/>
                      <a:headEnd type="none" w="med" len="med"/>
                      <a:tailEnd type="none" w="med" len="med"/>
                    </a:lnL>
                    <a:lnR w="28575" cap="flat" cmpd="sng" algn="ctr">
                      <a:solidFill>
                        <a:srgbClr val="D61E04"/>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algn="l" defTabSz="914400" rtl="0" eaLnBrk="1" fontAlgn="ctr" latinLnBrk="0" hangingPunct="1"/>
                      <a:r>
                        <a:rPr lang="cs-CZ" sz="2000" b="0" u="none" strike="noStrike" kern="1200" dirty="0">
                          <a:solidFill>
                            <a:schemeClr val="bg1"/>
                          </a:solidFill>
                          <a:effectLst/>
                          <a:latin typeface="+mn-lt"/>
                          <a:ea typeface="+mn-ea"/>
                          <a:cs typeface="+mn-cs"/>
                        </a:rPr>
                        <a:t> </a:t>
                      </a:r>
                    </a:p>
                  </a:txBody>
                  <a:tcPr marL="7620" marR="7620" marT="7620" marB="0" anchor="ctr">
                    <a:lnL w="28575" cap="flat" cmpd="sng" algn="ctr">
                      <a:solidFill>
                        <a:srgbClr val="D61E04"/>
                      </a:solidFill>
                      <a:prstDash val="solid"/>
                      <a:round/>
                      <a:headEnd type="none" w="med" len="med"/>
                      <a:tailEnd type="none" w="med" len="med"/>
                    </a:lnL>
                    <a:lnR w="28575" cap="flat" cmpd="sng" algn="ctr">
                      <a:solidFill>
                        <a:srgbClr val="D61E04"/>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0009"/>
                  </a:ext>
                </a:extLst>
              </a:tr>
              <a:tr h="465330">
                <a:tc>
                  <a:txBody>
                    <a:bodyPr/>
                    <a:lstStyle/>
                    <a:p>
                      <a:pPr algn="l" fontAlgn="t"/>
                      <a:r>
                        <a:rPr lang="cs-CZ" sz="2000" b="0" u="none" strike="noStrike" kern="1200" dirty="0">
                          <a:solidFill>
                            <a:schemeClr val="bg1">
                              <a:lumMod val="50000"/>
                            </a:schemeClr>
                          </a:solidFill>
                          <a:effectLst/>
                          <a:latin typeface="+mn-lt"/>
                          <a:ea typeface="+mn-ea"/>
                          <a:cs typeface="+mn-cs"/>
                        </a:rPr>
                        <a:t> </a:t>
                      </a:r>
                    </a:p>
                  </a:txBody>
                  <a:tcPr marL="7620" marR="7620" marT="7620" marB="0" anchor="ctr">
                    <a:lnL w="28575" cap="flat" cmpd="sng" algn="ctr">
                      <a:solidFill>
                        <a:srgbClr val="D61E04"/>
                      </a:solidFill>
                      <a:prstDash val="solid"/>
                      <a:round/>
                      <a:headEnd type="none" w="med" len="med"/>
                      <a:tailEnd type="none" w="med" len="med"/>
                    </a:lnL>
                    <a:lnR w="28575" cap="flat" cmpd="sng" algn="ctr">
                      <a:solidFill>
                        <a:srgbClr val="D61E04"/>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l" defTabSz="914400" rtl="0" eaLnBrk="1" fontAlgn="ctr" latinLnBrk="0" hangingPunct="1"/>
                      <a:r>
                        <a:rPr lang="cs-CZ" sz="2000" b="0" u="none" strike="noStrike" kern="1200" dirty="0">
                          <a:solidFill>
                            <a:schemeClr val="bg1">
                              <a:lumMod val="50000"/>
                            </a:schemeClr>
                          </a:solidFill>
                          <a:effectLst/>
                          <a:latin typeface="+mn-lt"/>
                          <a:ea typeface="+mn-ea"/>
                          <a:cs typeface="+mn-cs"/>
                        </a:rPr>
                        <a:t> </a:t>
                      </a:r>
                    </a:p>
                  </a:txBody>
                  <a:tcPr marL="7620" marR="7620" marT="7620" marB="0" anchor="ctr">
                    <a:lnL w="28575" cap="flat" cmpd="sng" algn="ctr">
                      <a:solidFill>
                        <a:srgbClr val="D61E04"/>
                      </a:solidFill>
                      <a:prstDash val="solid"/>
                      <a:round/>
                      <a:headEnd type="none" w="med" len="med"/>
                      <a:tailEnd type="none" w="med" len="med"/>
                    </a:lnL>
                    <a:lnR w="28575" cap="flat" cmpd="sng" algn="ctr">
                      <a:solidFill>
                        <a:srgbClr val="D61E04"/>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l" defTabSz="914400" rtl="0" eaLnBrk="1" fontAlgn="ctr" latinLnBrk="0" hangingPunct="1"/>
                      <a:r>
                        <a:rPr lang="cs-CZ" sz="2000" b="0" u="none" strike="noStrike" kern="1200" dirty="0">
                          <a:solidFill>
                            <a:schemeClr val="bg1">
                              <a:lumMod val="50000"/>
                            </a:schemeClr>
                          </a:solidFill>
                          <a:effectLst/>
                          <a:latin typeface="+mn-lt"/>
                          <a:ea typeface="+mn-ea"/>
                          <a:cs typeface="+mn-cs"/>
                        </a:rPr>
                        <a:t> </a:t>
                      </a:r>
                    </a:p>
                  </a:txBody>
                  <a:tcPr marL="7620" marR="7620" marT="7620" marB="0" anchor="ctr">
                    <a:lnL w="28575" cap="flat" cmpd="sng" algn="ctr">
                      <a:solidFill>
                        <a:srgbClr val="D61E04"/>
                      </a:solidFill>
                      <a:prstDash val="solid"/>
                      <a:round/>
                      <a:headEnd type="none" w="med" len="med"/>
                      <a:tailEnd type="none" w="med" len="med"/>
                    </a:lnL>
                    <a:lnR w="28575" cap="flat" cmpd="sng" algn="ctr">
                      <a:solidFill>
                        <a:srgbClr val="D61E04"/>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l" defTabSz="914400" rtl="0" eaLnBrk="1" fontAlgn="ctr" latinLnBrk="0" hangingPunct="1"/>
                      <a:r>
                        <a:rPr lang="cs-CZ" sz="2000" b="0" u="none" strike="noStrike" kern="1200" dirty="0">
                          <a:solidFill>
                            <a:schemeClr val="bg1">
                              <a:lumMod val="50000"/>
                            </a:schemeClr>
                          </a:solidFill>
                          <a:effectLst/>
                          <a:latin typeface="+mn-lt"/>
                          <a:ea typeface="+mn-ea"/>
                          <a:cs typeface="+mn-cs"/>
                        </a:rPr>
                        <a:t> </a:t>
                      </a:r>
                    </a:p>
                  </a:txBody>
                  <a:tcPr marL="7620" marR="7620" marT="7620" marB="0" anchor="ctr">
                    <a:lnL w="28575" cap="flat" cmpd="sng" algn="ctr">
                      <a:solidFill>
                        <a:srgbClr val="D61E04"/>
                      </a:solidFill>
                      <a:prstDash val="solid"/>
                      <a:round/>
                      <a:headEnd type="none" w="med" len="med"/>
                      <a:tailEnd type="none" w="med" len="med"/>
                    </a:lnL>
                    <a:lnR w="28575" cap="flat" cmpd="sng" algn="ctr">
                      <a:solidFill>
                        <a:srgbClr val="D61E04"/>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l" defTabSz="914400" rtl="0" eaLnBrk="1" fontAlgn="ctr" latinLnBrk="0" hangingPunct="1"/>
                      <a:r>
                        <a:rPr lang="cs-CZ" sz="2000" b="0" u="none" strike="noStrike" kern="1200" dirty="0">
                          <a:solidFill>
                            <a:schemeClr val="bg1">
                              <a:lumMod val="50000"/>
                            </a:schemeClr>
                          </a:solidFill>
                          <a:effectLst/>
                          <a:latin typeface="+mn-lt"/>
                          <a:ea typeface="+mn-ea"/>
                          <a:cs typeface="+mn-cs"/>
                        </a:rPr>
                        <a:t> </a:t>
                      </a:r>
                    </a:p>
                  </a:txBody>
                  <a:tcPr marL="7620" marR="7620" marT="7620" marB="0" anchor="ctr">
                    <a:lnL w="28575" cap="flat" cmpd="sng" algn="ctr">
                      <a:solidFill>
                        <a:srgbClr val="D61E04"/>
                      </a:solidFill>
                      <a:prstDash val="solid"/>
                      <a:round/>
                      <a:headEnd type="none" w="med" len="med"/>
                      <a:tailEnd type="none" w="med" len="med"/>
                    </a:lnL>
                    <a:lnR w="28575" cap="flat" cmpd="sng" algn="ctr">
                      <a:solidFill>
                        <a:srgbClr val="D61E04"/>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10"/>
                  </a:ext>
                </a:extLst>
              </a:tr>
              <a:tr h="465330">
                <a:tc>
                  <a:txBody>
                    <a:bodyPr/>
                    <a:lstStyle/>
                    <a:p>
                      <a:pPr algn="l" fontAlgn="t"/>
                      <a:r>
                        <a:rPr lang="cs-CZ" sz="2000" b="0" u="none" strike="noStrike" kern="1200" dirty="0">
                          <a:solidFill>
                            <a:schemeClr val="bg1"/>
                          </a:solidFill>
                          <a:effectLst/>
                          <a:latin typeface="+mn-lt"/>
                          <a:ea typeface="+mn-ea"/>
                          <a:cs typeface="+mn-cs"/>
                        </a:rPr>
                        <a:t> </a:t>
                      </a:r>
                    </a:p>
                  </a:txBody>
                  <a:tcPr marL="7620" marR="7620" marT="7620" marB="0" anchor="ctr">
                    <a:lnL w="28575" cap="flat" cmpd="sng" algn="ctr">
                      <a:solidFill>
                        <a:srgbClr val="D61E04"/>
                      </a:solidFill>
                      <a:prstDash val="solid"/>
                      <a:round/>
                      <a:headEnd type="none" w="med" len="med"/>
                      <a:tailEnd type="none" w="med" len="med"/>
                    </a:lnL>
                    <a:lnR w="28575" cap="flat" cmpd="sng" algn="ctr">
                      <a:solidFill>
                        <a:srgbClr val="D61E04"/>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algn="l" defTabSz="914400" rtl="0" eaLnBrk="1" fontAlgn="ctr" latinLnBrk="0" hangingPunct="1"/>
                      <a:r>
                        <a:rPr lang="cs-CZ" sz="2000" b="0" u="none" strike="noStrike" kern="1200" dirty="0">
                          <a:solidFill>
                            <a:schemeClr val="bg1"/>
                          </a:solidFill>
                          <a:effectLst/>
                          <a:latin typeface="+mn-lt"/>
                          <a:ea typeface="+mn-ea"/>
                          <a:cs typeface="+mn-cs"/>
                        </a:rPr>
                        <a:t> </a:t>
                      </a:r>
                    </a:p>
                  </a:txBody>
                  <a:tcPr marL="7620" marR="7620" marT="7620" marB="0" anchor="ctr">
                    <a:lnL w="28575" cap="flat" cmpd="sng" algn="ctr">
                      <a:solidFill>
                        <a:srgbClr val="D61E04"/>
                      </a:solidFill>
                      <a:prstDash val="solid"/>
                      <a:round/>
                      <a:headEnd type="none" w="med" len="med"/>
                      <a:tailEnd type="none" w="med" len="med"/>
                    </a:lnL>
                    <a:lnR w="28575" cap="flat" cmpd="sng" algn="ctr">
                      <a:solidFill>
                        <a:srgbClr val="D61E04"/>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algn="l" defTabSz="914400" rtl="0" eaLnBrk="1" fontAlgn="ctr" latinLnBrk="0" hangingPunct="1"/>
                      <a:r>
                        <a:rPr lang="cs-CZ" sz="2000" b="0" u="none" strike="noStrike" kern="1200" dirty="0">
                          <a:solidFill>
                            <a:schemeClr val="bg1"/>
                          </a:solidFill>
                          <a:effectLst/>
                          <a:latin typeface="+mn-lt"/>
                          <a:ea typeface="+mn-ea"/>
                          <a:cs typeface="+mn-cs"/>
                        </a:rPr>
                        <a:t> </a:t>
                      </a:r>
                    </a:p>
                  </a:txBody>
                  <a:tcPr marL="7620" marR="7620" marT="7620" marB="0" anchor="ctr">
                    <a:lnL w="28575" cap="flat" cmpd="sng" algn="ctr">
                      <a:solidFill>
                        <a:srgbClr val="D61E04"/>
                      </a:solidFill>
                      <a:prstDash val="solid"/>
                      <a:round/>
                      <a:headEnd type="none" w="med" len="med"/>
                      <a:tailEnd type="none" w="med" len="med"/>
                    </a:lnL>
                    <a:lnR w="28575" cap="flat" cmpd="sng" algn="ctr">
                      <a:solidFill>
                        <a:srgbClr val="D61E04"/>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algn="l" defTabSz="914400" rtl="0" eaLnBrk="1" fontAlgn="ctr" latinLnBrk="0" hangingPunct="1"/>
                      <a:r>
                        <a:rPr lang="cs-CZ" sz="2000" b="0" u="none" strike="noStrike" kern="1200" dirty="0">
                          <a:solidFill>
                            <a:schemeClr val="bg1"/>
                          </a:solidFill>
                          <a:effectLst/>
                          <a:latin typeface="+mn-lt"/>
                          <a:ea typeface="+mn-ea"/>
                          <a:cs typeface="+mn-cs"/>
                        </a:rPr>
                        <a:t> </a:t>
                      </a:r>
                    </a:p>
                  </a:txBody>
                  <a:tcPr marL="7620" marR="7620" marT="7620" marB="0" anchor="ctr">
                    <a:lnL w="28575" cap="flat" cmpd="sng" algn="ctr">
                      <a:solidFill>
                        <a:srgbClr val="D61E04"/>
                      </a:solidFill>
                      <a:prstDash val="solid"/>
                      <a:round/>
                      <a:headEnd type="none" w="med" len="med"/>
                      <a:tailEnd type="none" w="med" len="med"/>
                    </a:lnL>
                    <a:lnR w="28575" cap="flat" cmpd="sng" algn="ctr">
                      <a:solidFill>
                        <a:srgbClr val="D61E04"/>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algn="l" defTabSz="914400" rtl="0" eaLnBrk="1" fontAlgn="ctr" latinLnBrk="0" hangingPunct="1"/>
                      <a:r>
                        <a:rPr lang="cs-CZ" sz="2000" b="0" u="none" strike="noStrike" kern="1200" dirty="0">
                          <a:solidFill>
                            <a:schemeClr val="bg1"/>
                          </a:solidFill>
                          <a:effectLst/>
                          <a:latin typeface="+mn-lt"/>
                          <a:ea typeface="+mn-ea"/>
                          <a:cs typeface="+mn-cs"/>
                        </a:rPr>
                        <a:t> </a:t>
                      </a:r>
                    </a:p>
                  </a:txBody>
                  <a:tcPr marL="7620" marR="7620" marT="7620" marB="0" anchor="ctr">
                    <a:lnL w="28575" cap="flat" cmpd="sng" algn="ctr">
                      <a:solidFill>
                        <a:srgbClr val="D61E04"/>
                      </a:solidFill>
                      <a:prstDash val="solid"/>
                      <a:round/>
                      <a:headEnd type="none" w="med" len="med"/>
                      <a:tailEnd type="none" w="med" len="med"/>
                    </a:lnL>
                    <a:lnR w="28575" cap="flat" cmpd="sng" algn="ctr">
                      <a:solidFill>
                        <a:srgbClr val="D61E04"/>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0011"/>
                  </a:ext>
                </a:extLst>
              </a:tr>
              <a:tr h="467682">
                <a:tc>
                  <a:txBody>
                    <a:bodyPr/>
                    <a:lstStyle/>
                    <a:p>
                      <a:pPr algn="l" fontAlgn="t"/>
                      <a:r>
                        <a:rPr lang="cs-CZ" sz="2000" b="0" u="none" strike="noStrike" kern="1200" dirty="0">
                          <a:solidFill>
                            <a:schemeClr val="bg1">
                              <a:lumMod val="50000"/>
                            </a:schemeClr>
                          </a:solidFill>
                          <a:effectLst/>
                          <a:latin typeface="+mn-lt"/>
                          <a:ea typeface="+mn-ea"/>
                          <a:cs typeface="+mn-cs"/>
                        </a:rPr>
                        <a:t> </a:t>
                      </a:r>
                    </a:p>
                  </a:txBody>
                  <a:tcPr marL="7620" marR="7620" marT="7620" marB="0" anchor="ctr">
                    <a:lnL w="28575" cap="flat" cmpd="sng" algn="ctr">
                      <a:solidFill>
                        <a:srgbClr val="D61E04"/>
                      </a:solidFill>
                      <a:prstDash val="solid"/>
                      <a:round/>
                      <a:headEnd type="none" w="med" len="med"/>
                      <a:tailEnd type="none" w="med" len="med"/>
                    </a:lnL>
                    <a:lnR w="28575" cap="flat" cmpd="sng" algn="ctr">
                      <a:solidFill>
                        <a:srgbClr val="D61E04"/>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rgbClr val="D61E04"/>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l" defTabSz="914400" rtl="0" eaLnBrk="1" fontAlgn="ctr" latinLnBrk="0" hangingPunct="1"/>
                      <a:r>
                        <a:rPr lang="cs-CZ" sz="2000" b="0" u="none" strike="noStrike" kern="1200" dirty="0">
                          <a:solidFill>
                            <a:schemeClr val="bg1">
                              <a:lumMod val="50000"/>
                            </a:schemeClr>
                          </a:solidFill>
                          <a:effectLst/>
                          <a:latin typeface="+mn-lt"/>
                          <a:ea typeface="+mn-ea"/>
                          <a:cs typeface="+mn-cs"/>
                        </a:rPr>
                        <a:t> </a:t>
                      </a:r>
                    </a:p>
                  </a:txBody>
                  <a:tcPr marL="7620" marR="7620" marT="7620" marB="0" anchor="ctr">
                    <a:lnL w="28575" cap="flat" cmpd="sng" algn="ctr">
                      <a:solidFill>
                        <a:srgbClr val="D61E04"/>
                      </a:solidFill>
                      <a:prstDash val="solid"/>
                      <a:round/>
                      <a:headEnd type="none" w="med" len="med"/>
                      <a:tailEnd type="none" w="med" len="med"/>
                    </a:lnL>
                    <a:lnR w="28575" cap="flat" cmpd="sng" algn="ctr">
                      <a:solidFill>
                        <a:srgbClr val="D61E04"/>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rgbClr val="D61E04"/>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l" defTabSz="914400" rtl="0" eaLnBrk="1" fontAlgn="ctr" latinLnBrk="0" hangingPunct="1"/>
                      <a:r>
                        <a:rPr lang="cs-CZ" sz="2000" b="0" u="none" strike="noStrike" kern="1200" dirty="0">
                          <a:solidFill>
                            <a:schemeClr val="bg1">
                              <a:lumMod val="50000"/>
                            </a:schemeClr>
                          </a:solidFill>
                          <a:effectLst/>
                          <a:latin typeface="+mn-lt"/>
                          <a:ea typeface="+mn-ea"/>
                          <a:cs typeface="+mn-cs"/>
                        </a:rPr>
                        <a:t> </a:t>
                      </a:r>
                    </a:p>
                  </a:txBody>
                  <a:tcPr marL="7620" marR="7620" marT="7620" marB="0" anchor="ctr">
                    <a:lnL w="28575" cap="flat" cmpd="sng" algn="ctr">
                      <a:solidFill>
                        <a:srgbClr val="D61E04"/>
                      </a:solidFill>
                      <a:prstDash val="solid"/>
                      <a:round/>
                      <a:headEnd type="none" w="med" len="med"/>
                      <a:tailEnd type="none" w="med" len="med"/>
                    </a:lnL>
                    <a:lnR w="28575" cap="flat" cmpd="sng" algn="ctr">
                      <a:solidFill>
                        <a:srgbClr val="D61E04"/>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rgbClr val="D61E04"/>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l" defTabSz="914400" rtl="0" eaLnBrk="1" fontAlgn="ctr" latinLnBrk="0" hangingPunct="1"/>
                      <a:r>
                        <a:rPr lang="cs-CZ" sz="2000" b="0" u="none" strike="noStrike" kern="1200" dirty="0">
                          <a:solidFill>
                            <a:schemeClr val="bg1">
                              <a:lumMod val="50000"/>
                            </a:schemeClr>
                          </a:solidFill>
                          <a:effectLst/>
                          <a:latin typeface="+mn-lt"/>
                          <a:ea typeface="+mn-ea"/>
                          <a:cs typeface="+mn-cs"/>
                        </a:rPr>
                        <a:t> </a:t>
                      </a:r>
                    </a:p>
                  </a:txBody>
                  <a:tcPr marL="7620" marR="7620" marT="7620" marB="0" anchor="ctr">
                    <a:lnL w="28575" cap="flat" cmpd="sng" algn="ctr">
                      <a:solidFill>
                        <a:srgbClr val="D61E04"/>
                      </a:solidFill>
                      <a:prstDash val="solid"/>
                      <a:round/>
                      <a:headEnd type="none" w="med" len="med"/>
                      <a:tailEnd type="none" w="med" len="med"/>
                    </a:lnL>
                    <a:lnR w="28575" cap="flat" cmpd="sng" algn="ctr">
                      <a:solidFill>
                        <a:srgbClr val="D61E04"/>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rgbClr val="D61E04"/>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l" defTabSz="914400" rtl="0" eaLnBrk="1" fontAlgn="ctr" latinLnBrk="0" hangingPunct="1"/>
                      <a:r>
                        <a:rPr lang="cs-CZ" sz="2000" b="0" u="none" strike="noStrike" kern="1200" dirty="0">
                          <a:solidFill>
                            <a:schemeClr val="bg1">
                              <a:lumMod val="50000"/>
                            </a:schemeClr>
                          </a:solidFill>
                          <a:effectLst/>
                          <a:latin typeface="+mn-lt"/>
                          <a:ea typeface="+mn-ea"/>
                          <a:cs typeface="+mn-cs"/>
                        </a:rPr>
                        <a:t> </a:t>
                      </a:r>
                    </a:p>
                  </a:txBody>
                  <a:tcPr marL="7620" marR="7620" marT="7620" marB="0" anchor="ctr">
                    <a:lnL w="28575" cap="flat" cmpd="sng" algn="ctr">
                      <a:solidFill>
                        <a:srgbClr val="D61E04"/>
                      </a:solidFill>
                      <a:prstDash val="solid"/>
                      <a:round/>
                      <a:headEnd type="none" w="med" len="med"/>
                      <a:tailEnd type="none" w="med" len="med"/>
                    </a:lnL>
                    <a:lnR w="28575" cap="flat" cmpd="sng" algn="ctr">
                      <a:solidFill>
                        <a:srgbClr val="D61E04"/>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rgbClr val="D61E04"/>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12"/>
                  </a:ext>
                </a:extLst>
              </a:tr>
            </a:tbl>
          </a:graphicData>
        </a:graphic>
      </p:graphicFrame>
      <p:pic>
        <p:nvPicPr>
          <p:cNvPr id="7" name="Obrázek 6"/>
          <p:cNvPicPr>
            <a:picLocks noChangeAspect="1"/>
          </p:cNvPicPr>
          <p:nvPr userDrawn="1"/>
        </p:nvPicPr>
        <p:blipFill rotWithShape="1">
          <a:blip r:embed="rId2"/>
          <a:srcRect r="12936"/>
          <a:stretch/>
        </p:blipFill>
        <p:spPr>
          <a:xfrm>
            <a:off x="-1" y="9554080"/>
            <a:ext cx="16856745" cy="1085673"/>
          </a:xfrm>
          <a:prstGeom prst="rect">
            <a:avLst/>
          </a:prstGeom>
        </p:spPr>
      </p:pic>
      <p:pic>
        <p:nvPicPr>
          <p:cNvPr id="10" name="Obrázek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720840" y="9819456"/>
            <a:ext cx="1669094" cy="864095"/>
          </a:xfrm>
          <a:prstGeom prst="rect">
            <a:avLst/>
          </a:prstGeom>
        </p:spPr>
      </p:pic>
    </p:spTree>
    <p:extLst>
      <p:ext uri="{BB962C8B-B14F-4D97-AF65-F5344CB8AC3E}">
        <p14:creationId xmlns:p14="http://schemas.microsoft.com/office/powerpoint/2010/main" val="16932653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Graf">
    <p:spTree>
      <p:nvGrpSpPr>
        <p:cNvPr id="1" name=""/>
        <p:cNvGrpSpPr/>
        <p:nvPr/>
      </p:nvGrpSpPr>
      <p:grpSpPr>
        <a:xfrm>
          <a:off x="0" y="0"/>
          <a:ext cx="0" cy="0"/>
          <a:chOff x="0" y="0"/>
          <a:chExt cx="0" cy="0"/>
        </a:xfrm>
      </p:grpSpPr>
      <p:sp>
        <p:nvSpPr>
          <p:cNvPr id="16" name="Zástupný symbol pro obsah 15"/>
          <p:cNvSpPr>
            <a:spLocks noGrp="1"/>
          </p:cNvSpPr>
          <p:nvPr>
            <p:ph sz="quarter" idx="10" hasCustomPrompt="1"/>
          </p:nvPr>
        </p:nvSpPr>
        <p:spPr>
          <a:xfrm>
            <a:off x="863600" y="1905000"/>
            <a:ext cx="18487453" cy="2945834"/>
          </a:xfrm>
          <a:prstGeom prst="rect">
            <a:avLst/>
          </a:prstGeom>
        </p:spPr>
        <p:txBody>
          <a:bodyPr/>
          <a:lstStyle>
            <a:lvl1pPr marL="0" indent="0">
              <a:buNone/>
              <a:defRPr sz="3800" baseline="0">
                <a:solidFill>
                  <a:srgbClr val="676D6F"/>
                </a:solidFill>
                <a:latin typeface="Arial" panose="020B0604020202020204" pitchFamily="34" charset="0"/>
                <a:cs typeface="Arial" panose="020B0604020202020204" pitchFamily="34" charset="0"/>
              </a:defRPr>
            </a:lvl1pPr>
            <a:lvl2pPr marL="742950" indent="-285750">
              <a:buFont typeface="Arial" panose="020B0604020202020204" pitchFamily="34" charset="0"/>
              <a:buChar char="•"/>
              <a:defRPr sz="3200">
                <a:solidFill>
                  <a:srgbClr val="676D6F"/>
                </a:solidFill>
                <a:latin typeface="Arial" panose="020B0604020202020204" pitchFamily="34" charset="0"/>
                <a:cs typeface="Arial" panose="020B0604020202020204" pitchFamily="34" charset="0"/>
              </a:defRPr>
            </a:lvl2pPr>
            <a:lvl3pPr marL="1143000" indent="-228600">
              <a:buFont typeface="Arial" panose="020B0604020202020204" pitchFamily="34" charset="0"/>
              <a:buChar char="•"/>
              <a:defRPr sz="2800">
                <a:solidFill>
                  <a:srgbClr val="676D6F"/>
                </a:solidFill>
                <a:latin typeface="Arial" panose="020B0604020202020204" pitchFamily="34" charset="0"/>
                <a:cs typeface="Arial" panose="020B0604020202020204" pitchFamily="34" charset="0"/>
              </a:defRPr>
            </a:lvl3pPr>
            <a:lvl4pPr marL="1600200" indent="-228600">
              <a:buFont typeface="Arial" panose="020B0604020202020204" pitchFamily="34" charset="0"/>
              <a:buChar char="•"/>
              <a:defRPr sz="2400">
                <a:solidFill>
                  <a:srgbClr val="676D6F"/>
                </a:solidFill>
                <a:latin typeface="Arial" panose="020B0604020202020204" pitchFamily="34" charset="0"/>
                <a:cs typeface="Arial" panose="020B0604020202020204" pitchFamily="34" charset="0"/>
              </a:defRPr>
            </a:lvl4pPr>
            <a:lvl5pPr marL="2057400" indent="-228600">
              <a:buFont typeface="Arial" panose="020B0604020202020204" pitchFamily="34" charset="0"/>
              <a:buChar char="•"/>
              <a:defRPr sz="2400" b="0">
                <a:solidFill>
                  <a:srgbClr val="676D6F"/>
                </a:solidFill>
                <a:latin typeface="Arial" panose="020B0604020202020204" pitchFamily="34" charset="0"/>
                <a:cs typeface="Arial" panose="020B0604020202020204" pitchFamily="34" charset="0"/>
              </a:defRPr>
            </a:lvl5pPr>
          </a:lstStyle>
          <a:p>
            <a:pPr lvl="0"/>
            <a:r>
              <a:rPr lang="cs-CZ" dirty="0"/>
              <a:t>Kliknutím  vložíte  text</a:t>
            </a:r>
          </a:p>
        </p:txBody>
      </p:sp>
      <p:sp>
        <p:nvSpPr>
          <p:cNvPr id="5" name="Zástupný symbol pro text 4"/>
          <p:cNvSpPr>
            <a:spLocks noGrp="1"/>
          </p:cNvSpPr>
          <p:nvPr>
            <p:ph type="body" sz="quarter" idx="12" hasCustomPrompt="1"/>
          </p:nvPr>
        </p:nvSpPr>
        <p:spPr>
          <a:xfrm>
            <a:off x="863600" y="762000"/>
            <a:ext cx="18487452" cy="914400"/>
          </a:xfrm>
          <a:prstGeom prst="rect">
            <a:avLst/>
          </a:prstGeom>
        </p:spPr>
        <p:txBody>
          <a:bodyPr/>
          <a:lstStyle>
            <a:lvl1pPr marL="0" indent="0">
              <a:buNone/>
              <a:defRPr sz="4600" b="1">
                <a:solidFill>
                  <a:srgbClr val="44646B"/>
                </a:solidFill>
                <a:latin typeface="+mj-lt"/>
              </a:defRPr>
            </a:lvl1pPr>
          </a:lstStyle>
          <a:p>
            <a:pPr lvl="0"/>
            <a:r>
              <a:rPr lang="cs-CZ" dirty="0"/>
              <a:t>Kliknutím vložíte nadpis stránky</a:t>
            </a:r>
          </a:p>
        </p:txBody>
      </p:sp>
      <p:sp>
        <p:nvSpPr>
          <p:cNvPr id="17" name="Obdélník 16"/>
          <p:cNvSpPr/>
          <p:nvPr userDrawn="1"/>
        </p:nvSpPr>
        <p:spPr>
          <a:xfrm>
            <a:off x="18982237" y="10674260"/>
            <a:ext cx="466795" cy="369332"/>
          </a:xfrm>
          <a:prstGeom prst="rect">
            <a:avLst/>
          </a:prstGeom>
        </p:spPr>
        <p:txBody>
          <a:bodyPr wrap="none">
            <a:spAutoFit/>
          </a:bodyPr>
          <a:lstStyle/>
          <a:p>
            <a:pPr algn="r"/>
            <a:fld id="{52295457-60AA-49C7-8A12-7BE87ABF73CA}" type="slidenum">
              <a:rPr lang="cs-CZ" smtClean="0">
                <a:solidFill>
                  <a:srgbClr val="BBC3C8"/>
                </a:solidFill>
              </a:rPr>
              <a:t>‹#›</a:t>
            </a:fld>
            <a:endParaRPr lang="cs-CZ" dirty="0">
              <a:solidFill>
                <a:srgbClr val="BBC3C8"/>
              </a:solidFill>
            </a:endParaRPr>
          </a:p>
        </p:txBody>
      </p:sp>
      <p:grpSp>
        <p:nvGrpSpPr>
          <p:cNvPr id="14" name="Group 8"/>
          <p:cNvGrpSpPr/>
          <p:nvPr userDrawn="1"/>
        </p:nvGrpSpPr>
        <p:grpSpPr>
          <a:xfrm>
            <a:off x="3018171" y="5017041"/>
            <a:ext cx="4596354" cy="5400670"/>
            <a:chOff x="766763" y="3067579"/>
            <a:chExt cx="3743325" cy="3519488"/>
          </a:xfrm>
        </p:grpSpPr>
        <p:sp>
          <p:nvSpPr>
            <p:cNvPr id="15" name="Rectangle 12"/>
            <p:cNvSpPr>
              <a:spLocks noChangeArrowheads="1"/>
            </p:cNvSpPr>
            <p:nvPr/>
          </p:nvSpPr>
          <p:spPr bwMode="auto">
            <a:xfrm>
              <a:off x="766763" y="3354916"/>
              <a:ext cx="3743325" cy="3232151"/>
            </a:xfrm>
            <a:prstGeom prst="rect">
              <a:avLst/>
            </a:prstGeom>
            <a:gradFill flip="none" rotWithShape="1">
              <a:gsLst>
                <a:gs pos="0">
                  <a:schemeClr val="bg1">
                    <a:lumMod val="95000"/>
                  </a:schemeClr>
                </a:gs>
                <a:gs pos="100000">
                  <a:schemeClr val="bg1">
                    <a:lumMod val="75000"/>
                  </a:schemeClr>
                </a:gs>
              </a:gsLst>
              <a:path path="circle">
                <a:fillToRect l="50000" t="50000" r="50000" b="50000"/>
              </a:path>
              <a:tileRect/>
            </a:gradFill>
            <a:ln>
              <a:noFill/>
            </a:ln>
          </p:spPr>
          <p:txBody>
            <a:bodyPr wrap="none" anchor="ctr"/>
            <a:lstStyle>
              <a:defPPr>
                <a:defRPr lang="cs-CZ"/>
              </a:defPPr>
              <a:lvl1pPr algn="l" rtl="0" fontAlgn="base">
                <a:spcBef>
                  <a:spcPct val="20000"/>
                </a:spcBef>
                <a:spcAft>
                  <a:spcPct val="0"/>
                </a:spcAft>
                <a:buChar char="•"/>
                <a:defRPr sz="1000" b="1" kern="1200">
                  <a:solidFill>
                    <a:srgbClr val="676D6F"/>
                  </a:solidFill>
                  <a:latin typeface="Arial" charset="0"/>
                  <a:ea typeface="Geneva" charset="0"/>
                  <a:cs typeface="+mn-cs"/>
                </a:defRPr>
              </a:lvl1pPr>
              <a:lvl2pPr marL="457200" algn="l" rtl="0" fontAlgn="base">
                <a:spcBef>
                  <a:spcPct val="20000"/>
                </a:spcBef>
                <a:spcAft>
                  <a:spcPct val="0"/>
                </a:spcAft>
                <a:buChar char="•"/>
                <a:defRPr sz="1000" b="1" kern="1200">
                  <a:solidFill>
                    <a:srgbClr val="676D6F"/>
                  </a:solidFill>
                  <a:latin typeface="Arial" charset="0"/>
                  <a:ea typeface="Geneva" charset="0"/>
                  <a:cs typeface="+mn-cs"/>
                </a:defRPr>
              </a:lvl2pPr>
              <a:lvl3pPr marL="914400" algn="l" rtl="0" fontAlgn="base">
                <a:spcBef>
                  <a:spcPct val="20000"/>
                </a:spcBef>
                <a:spcAft>
                  <a:spcPct val="0"/>
                </a:spcAft>
                <a:buChar char="•"/>
                <a:defRPr sz="1000" b="1" kern="1200">
                  <a:solidFill>
                    <a:srgbClr val="676D6F"/>
                  </a:solidFill>
                  <a:latin typeface="Arial" charset="0"/>
                  <a:ea typeface="Geneva" charset="0"/>
                  <a:cs typeface="+mn-cs"/>
                </a:defRPr>
              </a:lvl3pPr>
              <a:lvl4pPr marL="1371600" algn="l" rtl="0" fontAlgn="base">
                <a:spcBef>
                  <a:spcPct val="20000"/>
                </a:spcBef>
                <a:spcAft>
                  <a:spcPct val="0"/>
                </a:spcAft>
                <a:buChar char="•"/>
                <a:defRPr sz="1000" b="1" kern="1200">
                  <a:solidFill>
                    <a:srgbClr val="676D6F"/>
                  </a:solidFill>
                  <a:latin typeface="Arial" charset="0"/>
                  <a:ea typeface="Geneva" charset="0"/>
                  <a:cs typeface="+mn-cs"/>
                </a:defRPr>
              </a:lvl4pPr>
              <a:lvl5pPr marL="1828800" algn="l" rtl="0" fontAlgn="base">
                <a:spcBef>
                  <a:spcPct val="20000"/>
                </a:spcBef>
                <a:spcAft>
                  <a:spcPct val="0"/>
                </a:spcAft>
                <a:buChar char="•"/>
                <a:defRPr sz="1000" b="1" kern="1200">
                  <a:solidFill>
                    <a:srgbClr val="676D6F"/>
                  </a:solidFill>
                  <a:latin typeface="Arial" charset="0"/>
                  <a:ea typeface="Geneva" charset="0"/>
                  <a:cs typeface="+mn-cs"/>
                </a:defRPr>
              </a:lvl5pPr>
              <a:lvl6pPr marL="2286000" algn="l" defTabSz="457200" rtl="0" eaLnBrk="1" latinLnBrk="0" hangingPunct="1">
                <a:defRPr sz="1000" b="1" kern="1200">
                  <a:solidFill>
                    <a:srgbClr val="676D6F"/>
                  </a:solidFill>
                  <a:latin typeface="Arial" charset="0"/>
                  <a:ea typeface="Geneva" charset="0"/>
                  <a:cs typeface="+mn-cs"/>
                </a:defRPr>
              </a:lvl6pPr>
              <a:lvl7pPr marL="2743200" algn="l" defTabSz="457200" rtl="0" eaLnBrk="1" latinLnBrk="0" hangingPunct="1">
                <a:defRPr sz="1000" b="1" kern="1200">
                  <a:solidFill>
                    <a:srgbClr val="676D6F"/>
                  </a:solidFill>
                  <a:latin typeface="Arial" charset="0"/>
                  <a:ea typeface="Geneva" charset="0"/>
                  <a:cs typeface="+mn-cs"/>
                </a:defRPr>
              </a:lvl7pPr>
              <a:lvl8pPr marL="3200400" algn="l" defTabSz="457200" rtl="0" eaLnBrk="1" latinLnBrk="0" hangingPunct="1">
                <a:defRPr sz="1000" b="1" kern="1200">
                  <a:solidFill>
                    <a:srgbClr val="676D6F"/>
                  </a:solidFill>
                  <a:latin typeface="Arial" charset="0"/>
                  <a:ea typeface="Geneva" charset="0"/>
                  <a:cs typeface="+mn-cs"/>
                </a:defRPr>
              </a:lvl8pPr>
              <a:lvl9pPr marL="3657600" algn="l" defTabSz="457200" rtl="0" eaLnBrk="1" latinLnBrk="0" hangingPunct="1">
                <a:defRPr sz="1000" b="1" kern="1200">
                  <a:solidFill>
                    <a:srgbClr val="676D6F"/>
                  </a:solidFill>
                  <a:latin typeface="Arial" charset="0"/>
                  <a:ea typeface="Geneva" charset="0"/>
                  <a:cs typeface="+mn-cs"/>
                </a:defRPr>
              </a:lvl9pPr>
            </a:lstStyle>
            <a:p>
              <a:pPr>
                <a:spcBef>
                  <a:spcPct val="0"/>
                </a:spcBef>
                <a:buFontTx/>
                <a:buNone/>
              </a:pPr>
              <a:endParaRPr lang="en-US" sz="810" b="0">
                <a:solidFill>
                  <a:schemeClr val="tx1"/>
                </a:solidFill>
              </a:endParaRPr>
            </a:p>
          </p:txBody>
        </p:sp>
        <p:sp>
          <p:nvSpPr>
            <p:cNvPr id="18" name="Rectangle 13"/>
            <p:cNvSpPr>
              <a:spLocks noChangeArrowheads="1"/>
            </p:cNvSpPr>
            <p:nvPr/>
          </p:nvSpPr>
          <p:spPr bwMode="auto">
            <a:xfrm>
              <a:off x="766763" y="3067579"/>
              <a:ext cx="3743325" cy="431801"/>
            </a:xfrm>
            <a:prstGeom prst="rect">
              <a:avLst/>
            </a:prstGeom>
            <a:solidFill>
              <a:srgbClr val="D61E0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defPPr>
                <a:defRPr lang="cs-CZ"/>
              </a:defPPr>
              <a:lvl1pPr algn="l" rtl="0" fontAlgn="base">
                <a:spcBef>
                  <a:spcPct val="20000"/>
                </a:spcBef>
                <a:spcAft>
                  <a:spcPct val="0"/>
                </a:spcAft>
                <a:buChar char="•"/>
                <a:defRPr sz="1000" b="1" kern="1200">
                  <a:solidFill>
                    <a:srgbClr val="676D6F"/>
                  </a:solidFill>
                  <a:latin typeface="Arial" charset="0"/>
                  <a:ea typeface="Geneva" charset="0"/>
                  <a:cs typeface="+mn-cs"/>
                </a:defRPr>
              </a:lvl1pPr>
              <a:lvl2pPr marL="457200" algn="l" rtl="0" fontAlgn="base">
                <a:spcBef>
                  <a:spcPct val="20000"/>
                </a:spcBef>
                <a:spcAft>
                  <a:spcPct val="0"/>
                </a:spcAft>
                <a:buChar char="•"/>
                <a:defRPr sz="1000" b="1" kern="1200">
                  <a:solidFill>
                    <a:srgbClr val="676D6F"/>
                  </a:solidFill>
                  <a:latin typeface="Arial" charset="0"/>
                  <a:ea typeface="Geneva" charset="0"/>
                  <a:cs typeface="+mn-cs"/>
                </a:defRPr>
              </a:lvl2pPr>
              <a:lvl3pPr marL="914400" algn="l" rtl="0" fontAlgn="base">
                <a:spcBef>
                  <a:spcPct val="20000"/>
                </a:spcBef>
                <a:spcAft>
                  <a:spcPct val="0"/>
                </a:spcAft>
                <a:buChar char="•"/>
                <a:defRPr sz="1000" b="1" kern="1200">
                  <a:solidFill>
                    <a:srgbClr val="676D6F"/>
                  </a:solidFill>
                  <a:latin typeface="Arial" charset="0"/>
                  <a:ea typeface="Geneva" charset="0"/>
                  <a:cs typeface="+mn-cs"/>
                </a:defRPr>
              </a:lvl3pPr>
              <a:lvl4pPr marL="1371600" algn="l" rtl="0" fontAlgn="base">
                <a:spcBef>
                  <a:spcPct val="20000"/>
                </a:spcBef>
                <a:spcAft>
                  <a:spcPct val="0"/>
                </a:spcAft>
                <a:buChar char="•"/>
                <a:defRPr sz="1000" b="1" kern="1200">
                  <a:solidFill>
                    <a:srgbClr val="676D6F"/>
                  </a:solidFill>
                  <a:latin typeface="Arial" charset="0"/>
                  <a:ea typeface="Geneva" charset="0"/>
                  <a:cs typeface="+mn-cs"/>
                </a:defRPr>
              </a:lvl4pPr>
              <a:lvl5pPr marL="1828800" algn="l" rtl="0" fontAlgn="base">
                <a:spcBef>
                  <a:spcPct val="20000"/>
                </a:spcBef>
                <a:spcAft>
                  <a:spcPct val="0"/>
                </a:spcAft>
                <a:buChar char="•"/>
                <a:defRPr sz="1000" b="1" kern="1200">
                  <a:solidFill>
                    <a:srgbClr val="676D6F"/>
                  </a:solidFill>
                  <a:latin typeface="Arial" charset="0"/>
                  <a:ea typeface="Geneva" charset="0"/>
                  <a:cs typeface="+mn-cs"/>
                </a:defRPr>
              </a:lvl5pPr>
              <a:lvl6pPr marL="2286000" algn="l" defTabSz="457200" rtl="0" eaLnBrk="1" latinLnBrk="0" hangingPunct="1">
                <a:defRPr sz="1000" b="1" kern="1200">
                  <a:solidFill>
                    <a:srgbClr val="676D6F"/>
                  </a:solidFill>
                  <a:latin typeface="Arial" charset="0"/>
                  <a:ea typeface="Geneva" charset="0"/>
                  <a:cs typeface="+mn-cs"/>
                </a:defRPr>
              </a:lvl6pPr>
              <a:lvl7pPr marL="2743200" algn="l" defTabSz="457200" rtl="0" eaLnBrk="1" latinLnBrk="0" hangingPunct="1">
                <a:defRPr sz="1000" b="1" kern="1200">
                  <a:solidFill>
                    <a:srgbClr val="676D6F"/>
                  </a:solidFill>
                  <a:latin typeface="Arial" charset="0"/>
                  <a:ea typeface="Geneva" charset="0"/>
                  <a:cs typeface="+mn-cs"/>
                </a:defRPr>
              </a:lvl7pPr>
              <a:lvl8pPr marL="3200400" algn="l" defTabSz="457200" rtl="0" eaLnBrk="1" latinLnBrk="0" hangingPunct="1">
                <a:defRPr sz="1000" b="1" kern="1200">
                  <a:solidFill>
                    <a:srgbClr val="676D6F"/>
                  </a:solidFill>
                  <a:latin typeface="Arial" charset="0"/>
                  <a:ea typeface="Geneva" charset="0"/>
                  <a:cs typeface="+mn-cs"/>
                </a:defRPr>
              </a:lvl8pPr>
              <a:lvl9pPr marL="3657600" algn="l" defTabSz="457200" rtl="0" eaLnBrk="1" latinLnBrk="0" hangingPunct="1">
                <a:defRPr sz="1000" b="1" kern="1200">
                  <a:solidFill>
                    <a:srgbClr val="676D6F"/>
                  </a:solidFill>
                  <a:latin typeface="Arial" charset="0"/>
                  <a:ea typeface="Geneva" charset="0"/>
                  <a:cs typeface="+mn-cs"/>
                </a:defRPr>
              </a:lvl9pPr>
            </a:lstStyle>
            <a:p>
              <a:pPr>
                <a:spcBef>
                  <a:spcPct val="0"/>
                </a:spcBef>
                <a:buFontTx/>
                <a:buNone/>
              </a:pPr>
              <a:r>
                <a:rPr lang="cs-CZ" sz="2400" dirty="0">
                  <a:solidFill>
                    <a:schemeClr val="bg1"/>
                  </a:solidFill>
                </a:rPr>
                <a:t>nadpis grafu</a:t>
              </a:r>
            </a:p>
          </p:txBody>
        </p:sp>
      </p:grpSp>
      <p:graphicFrame>
        <p:nvGraphicFramePr>
          <p:cNvPr id="19" name="Chart 15"/>
          <p:cNvGraphicFramePr/>
          <p:nvPr userDrawn="1">
            <p:extLst>
              <p:ext uri="{D42A27DB-BD31-4B8C-83A1-F6EECF244321}">
                <p14:modId xmlns:p14="http://schemas.microsoft.com/office/powerpoint/2010/main" val="565218127"/>
              </p:ext>
            </p:extLst>
          </p:nvPr>
        </p:nvGraphicFramePr>
        <p:xfrm>
          <a:off x="1598267" y="5592386"/>
          <a:ext cx="6635629" cy="5091166"/>
        </p:xfrm>
        <a:graphic>
          <a:graphicData uri="http://schemas.openxmlformats.org/drawingml/2006/chart">
            <c:chart xmlns:c="http://schemas.openxmlformats.org/drawingml/2006/chart" xmlns:r="http://schemas.openxmlformats.org/officeDocument/2006/relationships" r:id="rId2"/>
          </a:graphicData>
        </a:graphic>
      </p:graphicFrame>
      <p:grpSp>
        <p:nvGrpSpPr>
          <p:cNvPr id="20" name="Group 9"/>
          <p:cNvGrpSpPr/>
          <p:nvPr userDrawn="1"/>
        </p:nvGrpSpPr>
        <p:grpSpPr>
          <a:xfrm>
            <a:off x="8605451" y="5017041"/>
            <a:ext cx="8323301" cy="5400670"/>
            <a:chOff x="4792134" y="3067579"/>
            <a:chExt cx="5071534" cy="3519488"/>
          </a:xfrm>
        </p:grpSpPr>
        <p:sp>
          <p:nvSpPr>
            <p:cNvPr id="22" name="Rectangle 16"/>
            <p:cNvSpPr>
              <a:spLocks noChangeArrowheads="1"/>
            </p:cNvSpPr>
            <p:nvPr/>
          </p:nvSpPr>
          <p:spPr bwMode="auto">
            <a:xfrm>
              <a:off x="4792134" y="3354916"/>
              <a:ext cx="5071534" cy="3232151"/>
            </a:xfrm>
            <a:prstGeom prst="rect">
              <a:avLst/>
            </a:prstGeom>
            <a:gradFill flip="none" rotWithShape="1">
              <a:gsLst>
                <a:gs pos="0">
                  <a:schemeClr val="bg1">
                    <a:lumMod val="95000"/>
                  </a:schemeClr>
                </a:gs>
                <a:gs pos="100000">
                  <a:schemeClr val="bg1">
                    <a:lumMod val="75000"/>
                  </a:schemeClr>
                </a:gs>
              </a:gsLst>
              <a:path path="circle">
                <a:fillToRect l="50000" t="50000" r="50000" b="50000"/>
              </a:path>
              <a:tileRect/>
            </a:gradFill>
            <a:ln>
              <a:noFill/>
            </a:ln>
          </p:spPr>
          <p:txBody>
            <a:bodyPr wrap="none" anchor="ctr"/>
            <a:lstStyle>
              <a:defPPr>
                <a:defRPr lang="cs-CZ"/>
              </a:defPPr>
              <a:lvl1pPr algn="l" rtl="0" fontAlgn="base">
                <a:spcBef>
                  <a:spcPct val="20000"/>
                </a:spcBef>
                <a:spcAft>
                  <a:spcPct val="0"/>
                </a:spcAft>
                <a:buChar char="•"/>
                <a:defRPr sz="1000" b="1" kern="1200">
                  <a:solidFill>
                    <a:srgbClr val="676D6F"/>
                  </a:solidFill>
                  <a:latin typeface="Arial" charset="0"/>
                  <a:ea typeface="Geneva" charset="0"/>
                  <a:cs typeface="+mn-cs"/>
                </a:defRPr>
              </a:lvl1pPr>
              <a:lvl2pPr marL="457200" algn="l" rtl="0" fontAlgn="base">
                <a:spcBef>
                  <a:spcPct val="20000"/>
                </a:spcBef>
                <a:spcAft>
                  <a:spcPct val="0"/>
                </a:spcAft>
                <a:buChar char="•"/>
                <a:defRPr sz="1000" b="1" kern="1200">
                  <a:solidFill>
                    <a:srgbClr val="676D6F"/>
                  </a:solidFill>
                  <a:latin typeface="Arial" charset="0"/>
                  <a:ea typeface="Geneva" charset="0"/>
                  <a:cs typeface="+mn-cs"/>
                </a:defRPr>
              </a:lvl2pPr>
              <a:lvl3pPr marL="914400" algn="l" rtl="0" fontAlgn="base">
                <a:spcBef>
                  <a:spcPct val="20000"/>
                </a:spcBef>
                <a:spcAft>
                  <a:spcPct val="0"/>
                </a:spcAft>
                <a:buChar char="•"/>
                <a:defRPr sz="1000" b="1" kern="1200">
                  <a:solidFill>
                    <a:srgbClr val="676D6F"/>
                  </a:solidFill>
                  <a:latin typeface="Arial" charset="0"/>
                  <a:ea typeface="Geneva" charset="0"/>
                  <a:cs typeface="+mn-cs"/>
                </a:defRPr>
              </a:lvl3pPr>
              <a:lvl4pPr marL="1371600" algn="l" rtl="0" fontAlgn="base">
                <a:spcBef>
                  <a:spcPct val="20000"/>
                </a:spcBef>
                <a:spcAft>
                  <a:spcPct val="0"/>
                </a:spcAft>
                <a:buChar char="•"/>
                <a:defRPr sz="1000" b="1" kern="1200">
                  <a:solidFill>
                    <a:srgbClr val="676D6F"/>
                  </a:solidFill>
                  <a:latin typeface="Arial" charset="0"/>
                  <a:ea typeface="Geneva" charset="0"/>
                  <a:cs typeface="+mn-cs"/>
                </a:defRPr>
              </a:lvl4pPr>
              <a:lvl5pPr marL="1828800" algn="l" rtl="0" fontAlgn="base">
                <a:spcBef>
                  <a:spcPct val="20000"/>
                </a:spcBef>
                <a:spcAft>
                  <a:spcPct val="0"/>
                </a:spcAft>
                <a:buChar char="•"/>
                <a:defRPr sz="1000" b="1" kern="1200">
                  <a:solidFill>
                    <a:srgbClr val="676D6F"/>
                  </a:solidFill>
                  <a:latin typeface="Arial" charset="0"/>
                  <a:ea typeface="Geneva" charset="0"/>
                  <a:cs typeface="+mn-cs"/>
                </a:defRPr>
              </a:lvl5pPr>
              <a:lvl6pPr marL="2286000" algn="l" defTabSz="457200" rtl="0" eaLnBrk="1" latinLnBrk="0" hangingPunct="1">
                <a:defRPr sz="1000" b="1" kern="1200">
                  <a:solidFill>
                    <a:srgbClr val="676D6F"/>
                  </a:solidFill>
                  <a:latin typeface="Arial" charset="0"/>
                  <a:ea typeface="Geneva" charset="0"/>
                  <a:cs typeface="+mn-cs"/>
                </a:defRPr>
              </a:lvl6pPr>
              <a:lvl7pPr marL="2743200" algn="l" defTabSz="457200" rtl="0" eaLnBrk="1" latinLnBrk="0" hangingPunct="1">
                <a:defRPr sz="1000" b="1" kern="1200">
                  <a:solidFill>
                    <a:srgbClr val="676D6F"/>
                  </a:solidFill>
                  <a:latin typeface="Arial" charset="0"/>
                  <a:ea typeface="Geneva" charset="0"/>
                  <a:cs typeface="+mn-cs"/>
                </a:defRPr>
              </a:lvl7pPr>
              <a:lvl8pPr marL="3200400" algn="l" defTabSz="457200" rtl="0" eaLnBrk="1" latinLnBrk="0" hangingPunct="1">
                <a:defRPr sz="1000" b="1" kern="1200">
                  <a:solidFill>
                    <a:srgbClr val="676D6F"/>
                  </a:solidFill>
                  <a:latin typeface="Arial" charset="0"/>
                  <a:ea typeface="Geneva" charset="0"/>
                  <a:cs typeface="+mn-cs"/>
                </a:defRPr>
              </a:lvl8pPr>
              <a:lvl9pPr marL="3657600" algn="l" defTabSz="457200" rtl="0" eaLnBrk="1" latinLnBrk="0" hangingPunct="1">
                <a:defRPr sz="1000" b="1" kern="1200">
                  <a:solidFill>
                    <a:srgbClr val="676D6F"/>
                  </a:solidFill>
                  <a:latin typeface="Arial" charset="0"/>
                  <a:ea typeface="Geneva" charset="0"/>
                  <a:cs typeface="+mn-cs"/>
                </a:defRPr>
              </a:lvl9pPr>
            </a:lstStyle>
            <a:p>
              <a:pPr>
                <a:spcBef>
                  <a:spcPct val="0"/>
                </a:spcBef>
                <a:buFontTx/>
                <a:buNone/>
              </a:pPr>
              <a:endParaRPr lang="en-US" sz="810" b="0">
                <a:solidFill>
                  <a:schemeClr val="tx1"/>
                </a:solidFill>
              </a:endParaRPr>
            </a:p>
          </p:txBody>
        </p:sp>
        <p:sp>
          <p:nvSpPr>
            <p:cNvPr id="23" name="Rectangle 17"/>
            <p:cNvSpPr>
              <a:spLocks noChangeArrowheads="1"/>
            </p:cNvSpPr>
            <p:nvPr/>
          </p:nvSpPr>
          <p:spPr bwMode="auto">
            <a:xfrm>
              <a:off x="4792134" y="3067579"/>
              <a:ext cx="5071534" cy="431800"/>
            </a:xfrm>
            <a:prstGeom prst="rect">
              <a:avLst/>
            </a:prstGeom>
            <a:solidFill>
              <a:srgbClr val="D61E0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defPPr>
                <a:defRPr lang="cs-CZ"/>
              </a:defPPr>
              <a:lvl1pPr algn="l" rtl="0" fontAlgn="base">
                <a:spcBef>
                  <a:spcPct val="20000"/>
                </a:spcBef>
                <a:spcAft>
                  <a:spcPct val="0"/>
                </a:spcAft>
                <a:buChar char="•"/>
                <a:defRPr sz="1000" b="1" kern="1200">
                  <a:solidFill>
                    <a:srgbClr val="676D6F"/>
                  </a:solidFill>
                  <a:latin typeface="Arial" charset="0"/>
                  <a:ea typeface="Geneva" charset="0"/>
                  <a:cs typeface="+mn-cs"/>
                </a:defRPr>
              </a:lvl1pPr>
              <a:lvl2pPr marL="457200" algn="l" rtl="0" fontAlgn="base">
                <a:spcBef>
                  <a:spcPct val="20000"/>
                </a:spcBef>
                <a:spcAft>
                  <a:spcPct val="0"/>
                </a:spcAft>
                <a:buChar char="•"/>
                <a:defRPr sz="1000" b="1" kern="1200">
                  <a:solidFill>
                    <a:srgbClr val="676D6F"/>
                  </a:solidFill>
                  <a:latin typeface="Arial" charset="0"/>
                  <a:ea typeface="Geneva" charset="0"/>
                  <a:cs typeface="+mn-cs"/>
                </a:defRPr>
              </a:lvl2pPr>
              <a:lvl3pPr marL="914400" algn="l" rtl="0" fontAlgn="base">
                <a:spcBef>
                  <a:spcPct val="20000"/>
                </a:spcBef>
                <a:spcAft>
                  <a:spcPct val="0"/>
                </a:spcAft>
                <a:buChar char="•"/>
                <a:defRPr sz="1000" b="1" kern="1200">
                  <a:solidFill>
                    <a:srgbClr val="676D6F"/>
                  </a:solidFill>
                  <a:latin typeface="Arial" charset="0"/>
                  <a:ea typeface="Geneva" charset="0"/>
                  <a:cs typeface="+mn-cs"/>
                </a:defRPr>
              </a:lvl3pPr>
              <a:lvl4pPr marL="1371600" algn="l" rtl="0" fontAlgn="base">
                <a:spcBef>
                  <a:spcPct val="20000"/>
                </a:spcBef>
                <a:spcAft>
                  <a:spcPct val="0"/>
                </a:spcAft>
                <a:buChar char="•"/>
                <a:defRPr sz="1000" b="1" kern="1200">
                  <a:solidFill>
                    <a:srgbClr val="676D6F"/>
                  </a:solidFill>
                  <a:latin typeface="Arial" charset="0"/>
                  <a:ea typeface="Geneva" charset="0"/>
                  <a:cs typeface="+mn-cs"/>
                </a:defRPr>
              </a:lvl4pPr>
              <a:lvl5pPr marL="1828800" algn="l" rtl="0" fontAlgn="base">
                <a:spcBef>
                  <a:spcPct val="20000"/>
                </a:spcBef>
                <a:spcAft>
                  <a:spcPct val="0"/>
                </a:spcAft>
                <a:buChar char="•"/>
                <a:defRPr sz="1000" b="1" kern="1200">
                  <a:solidFill>
                    <a:srgbClr val="676D6F"/>
                  </a:solidFill>
                  <a:latin typeface="Arial" charset="0"/>
                  <a:ea typeface="Geneva" charset="0"/>
                  <a:cs typeface="+mn-cs"/>
                </a:defRPr>
              </a:lvl5pPr>
              <a:lvl6pPr marL="2286000" algn="l" defTabSz="457200" rtl="0" eaLnBrk="1" latinLnBrk="0" hangingPunct="1">
                <a:defRPr sz="1000" b="1" kern="1200">
                  <a:solidFill>
                    <a:srgbClr val="676D6F"/>
                  </a:solidFill>
                  <a:latin typeface="Arial" charset="0"/>
                  <a:ea typeface="Geneva" charset="0"/>
                  <a:cs typeface="+mn-cs"/>
                </a:defRPr>
              </a:lvl6pPr>
              <a:lvl7pPr marL="2743200" algn="l" defTabSz="457200" rtl="0" eaLnBrk="1" latinLnBrk="0" hangingPunct="1">
                <a:defRPr sz="1000" b="1" kern="1200">
                  <a:solidFill>
                    <a:srgbClr val="676D6F"/>
                  </a:solidFill>
                  <a:latin typeface="Arial" charset="0"/>
                  <a:ea typeface="Geneva" charset="0"/>
                  <a:cs typeface="+mn-cs"/>
                </a:defRPr>
              </a:lvl7pPr>
              <a:lvl8pPr marL="3200400" algn="l" defTabSz="457200" rtl="0" eaLnBrk="1" latinLnBrk="0" hangingPunct="1">
                <a:defRPr sz="1000" b="1" kern="1200">
                  <a:solidFill>
                    <a:srgbClr val="676D6F"/>
                  </a:solidFill>
                  <a:latin typeface="Arial" charset="0"/>
                  <a:ea typeface="Geneva" charset="0"/>
                  <a:cs typeface="+mn-cs"/>
                </a:defRPr>
              </a:lvl8pPr>
              <a:lvl9pPr marL="3657600" algn="l" defTabSz="457200" rtl="0" eaLnBrk="1" latinLnBrk="0" hangingPunct="1">
                <a:defRPr sz="1000" b="1" kern="1200">
                  <a:solidFill>
                    <a:srgbClr val="676D6F"/>
                  </a:solidFill>
                  <a:latin typeface="Arial" charset="0"/>
                  <a:ea typeface="Geneva" charset="0"/>
                  <a:cs typeface="+mn-cs"/>
                </a:defRPr>
              </a:lvl9pPr>
            </a:lstStyle>
            <a:p>
              <a:pPr>
                <a:spcBef>
                  <a:spcPct val="0"/>
                </a:spcBef>
                <a:buFontTx/>
                <a:buNone/>
              </a:pPr>
              <a:r>
                <a:rPr lang="cs-CZ" sz="2400" dirty="0">
                  <a:solidFill>
                    <a:schemeClr val="bg1"/>
                  </a:solidFill>
                </a:rPr>
                <a:t>nadpis grafu</a:t>
              </a:r>
            </a:p>
          </p:txBody>
        </p:sp>
      </p:grpSp>
      <p:graphicFrame>
        <p:nvGraphicFramePr>
          <p:cNvPr id="32" name="Object 138"/>
          <p:cNvGraphicFramePr>
            <a:graphicFrameLocks/>
          </p:cNvGraphicFramePr>
          <p:nvPr userDrawn="1">
            <p:extLst>
              <p:ext uri="{D42A27DB-BD31-4B8C-83A1-F6EECF244321}">
                <p14:modId xmlns:p14="http://schemas.microsoft.com/office/powerpoint/2010/main" val="3631861549"/>
              </p:ext>
            </p:extLst>
          </p:nvPr>
        </p:nvGraphicFramePr>
        <p:xfrm>
          <a:off x="8667125" y="5483588"/>
          <a:ext cx="7849373" cy="4984230"/>
        </p:xfrm>
        <a:graphic>
          <a:graphicData uri="http://schemas.openxmlformats.org/drawingml/2006/chart">
            <c:chart xmlns:c="http://schemas.openxmlformats.org/drawingml/2006/chart" xmlns:r="http://schemas.openxmlformats.org/officeDocument/2006/relationships" r:id="rId3"/>
          </a:graphicData>
        </a:graphic>
      </p:graphicFrame>
      <p:pic>
        <p:nvPicPr>
          <p:cNvPr id="21" name="Obrázek 20"/>
          <p:cNvPicPr>
            <a:picLocks noChangeAspect="1"/>
          </p:cNvPicPr>
          <p:nvPr userDrawn="1"/>
        </p:nvPicPr>
        <p:blipFill rotWithShape="1">
          <a:blip r:embed="rId4"/>
          <a:srcRect r="12936"/>
          <a:stretch/>
        </p:blipFill>
        <p:spPr>
          <a:xfrm>
            <a:off x="-1" y="9554080"/>
            <a:ext cx="16856745" cy="1085673"/>
          </a:xfrm>
          <a:prstGeom prst="rect">
            <a:avLst/>
          </a:prstGeom>
        </p:spPr>
      </p:pic>
      <p:pic>
        <p:nvPicPr>
          <p:cNvPr id="24" name="Obrázek 2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7720840" y="9819456"/>
            <a:ext cx="1669094" cy="864095"/>
          </a:xfrm>
          <a:prstGeom prst="rect">
            <a:avLst/>
          </a:prstGeom>
        </p:spPr>
      </p:pic>
    </p:spTree>
    <p:extLst>
      <p:ext uri="{BB962C8B-B14F-4D97-AF65-F5344CB8AC3E}">
        <p14:creationId xmlns:p14="http://schemas.microsoft.com/office/powerpoint/2010/main" val="2296702862"/>
      </p:ext>
    </p:extLst>
  </p:cSld>
  <p:clrMapOvr>
    <a:masterClrMapping/>
  </p:clrMapOvr>
  <p:extLst>
    <p:ext uri="{DCECCB84-F9BA-43D5-87BE-67443E8EF086}">
      <p15:sldGuideLst xmlns:p15="http://schemas.microsoft.com/office/powerpoint/2012/main">
        <p15:guide id="1" orient="horz" pos="3600" userDrawn="1">
          <p15:clr>
            <a:srgbClr val="FBAE40"/>
          </p15:clr>
        </p15:guide>
        <p15:guide id="2" pos="640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_Graf_2">
    <p:spTree>
      <p:nvGrpSpPr>
        <p:cNvPr id="1" name=""/>
        <p:cNvGrpSpPr/>
        <p:nvPr/>
      </p:nvGrpSpPr>
      <p:grpSpPr>
        <a:xfrm>
          <a:off x="0" y="0"/>
          <a:ext cx="0" cy="0"/>
          <a:chOff x="0" y="0"/>
          <a:chExt cx="0" cy="0"/>
        </a:xfrm>
      </p:grpSpPr>
      <p:sp>
        <p:nvSpPr>
          <p:cNvPr id="16" name="Zástupný symbol pro obsah 15"/>
          <p:cNvSpPr>
            <a:spLocks noGrp="1"/>
          </p:cNvSpPr>
          <p:nvPr>
            <p:ph sz="quarter" idx="10" hasCustomPrompt="1"/>
          </p:nvPr>
        </p:nvSpPr>
        <p:spPr>
          <a:xfrm>
            <a:off x="863600" y="1905000"/>
            <a:ext cx="18487453" cy="2945834"/>
          </a:xfrm>
          <a:prstGeom prst="rect">
            <a:avLst/>
          </a:prstGeom>
        </p:spPr>
        <p:txBody>
          <a:bodyPr/>
          <a:lstStyle>
            <a:lvl1pPr marL="0" indent="0">
              <a:buNone/>
              <a:defRPr sz="3800" baseline="0">
                <a:solidFill>
                  <a:srgbClr val="676D6F"/>
                </a:solidFill>
                <a:latin typeface="Arial" panose="020B0604020202020204" pitchFamily="34" charset="0"/>
                <a:cs typeface="Arial" panose="020B0604020202020204" pitchFamily="34" charset="0"/>
              </a:defRPr>
            </a:lvl1pPr>
            <a:lvl2pPr marL="742950" indent="-285750">
              <a:buFont typeface="Arial" panose="020B0604020202020204" pitchFamily="34" charset="0"/>
              <a:buChar char="•"/>
              <a:defRPr sz="3200">
                <a:solidFill>
                  <a:srgbClr val="676D6F"/>
                </a:solidFill>
                <a:latin typeface="Arial" panose="020B0604020202020204" pitchFamily="34" charset="0"/>
                <a:cs typeface="Arial" panose="020B0604020202020204" pitchFamily="34" charset="0"/>
              </a:defRPr>
            </a:lvl2pPr>
            <a:lvl3pPr marL="1143000" indent="-228600">
              <a:buFont typeface="Arial" panose="020B0604020202020204" pitchFamily="34" charset="0"/>
              <a:buChar char="•"/>
              <a:defRPr sz="2800">
                <a:solidFill>
                  <a:srgbClr val="676D6F"/>
                </a:solidFill>
                <a:latin typeface="Arial" panose="020B0604020202020204" pitchFamily="34" charset="0"/>
                <a:cs typeface="Arial" panose="020B0604020202020204" pitchFamily="34" charset="0"/>
              </a:defRPr>
            </a:lvl3pPr>
            <a:lvl4pPr marL="1600200" indent="-228600">
              <a:buFont typeface="Arial" panose="020B0604020202020204" pitchFamily="34" charset="0"/>
              <a:buChar char="•"/>
              <a:defRPr sz="2400">
                <a:solidFill>
                  <a:srgbClr val="676D6F"/>
                </a:solidFill>
                <a:latin typeface="Arial" panose="020B0604020202020204" pitchFamily="34" charset="0"/>
                <a:cs typeface="Arial" panose="020B0604020202020204" pitchFamily="34" charset="0"/>
              </a:defRPr>
            </a:lvl4pPr>
            <a:lvl5pPr marL="2057400" indent="-228600">
              <a:buFont typeface="Arial" panose="020B0604020202020204" pitchFamily="34" charset="0"/>
              <a:buChar char="•"/>
              <a:defRPr sz="2400" b="0">
                <a:solidFill>
                  <a:srgbClr val="676D6F"/>
                </a:solidFill>
                <a:latin typeface="Arial" panose="020B0604020202020204" pitchFamily="34" charset="0"/>
                <a:cs typeface="Arial" panose="020B0604020202020204" pitchFamily="34" charset="0"/>
              </a:defRPr>
            </a:lvl5pPr>
          </a:lstStyle>
          <a:p>
            <a:pPr lvl="0"/>
            <a:r>
              <a:rPr lang="cs-CZ" dirty="0"/>
              <a:t>Kliknutím  vložíte  text</a:t>
            </a:r>
          </a:p>
        </p:txBody>
      </p:sp>
      <p:sp>
        <p:nvSpPr>
          <p:cNvPr id="5" name="Zástupný symbol pro text 4"/>
          <p:cNvSpPr>
            <a:spLocks noGrp="1"/>
          </p:cNvSpPr>
          <p:nvPr>
            <p:ph type="body" sz="quarter" idx="12" hasCustomPrompt="1"/>
          </p:nvPr>
        </p:nvSpPr>
        <p:spPr>
          <a:xfrm>
            <a:off x="863600" y="762000"/>
            <a:ext cx="18487452" cy="914400"/>
          </a:xfrm>
          <a:prstGeom prst="rect">
            <a:avLst/>
          </a:prstGeom>
        </p:spPr>
        <p:txBody>
          <a:bodyPr/>
          <a:lstStyle>
            <a:lvl1pPr marL="0" indent="0">
              <a:buNone/>
              <a:defRPr sz="4600" b="1">
                <a:solidFill>
                  <a:srgbClr val="44646B"/>
                </a:solidFill>
                <a:latin typeface="+mj-lt"/>
              </a:defRPr>
            </a:lvl1pPr>
          </a:lstStyle>
          <a:p>
            <a:pPr lvl="0"/>
            <a:r>
              <a:rPr lang="cs-CZ" dirty="0"/>
              <a:t>Kliknutím vložíte nadpis stránky</a:t>
            </a:r>
          </a:p>
        </p:txBody>
      </p:sp>
      <p:sp>
        <p:nvSpPr>
          <p:cNvPr id="9" name="Obdélník 8"/>
          <p:cNvSpPr/>
          <p:nvPr userDrawn="1"/>
        </p:nvSpPr>
        <p:spPr>
          <a:xfrm>
            <a:off x="18982237" y="10674260"/>
            <a:ext cx="466795" cy="369332"/>
          </a:xfrm>
          <a:prstGeom prst="rect">
            <a:avLst/>
          </a:prstGeom>
        </p:spPr>
        <p:txBody>
          <a:bodyPr wrap="none">
            <a:spAutoFit/>
          </a:bodyPr>
          <a:lstStyle/>
          <a:p>
            <a:pPr algn="r"/>
            <a:fld id="{52295457-60AA-49C7-8A12-7BE87ABF73CA}" type="slidenum">
              <a:rPr lang="cs-CZ" smtClean="0">
                <a:solidFill>
                  <a:srgbClr val="BBC3C8"/>
                </a:solidFill>
              </a:rPr>
              <a:t>‹#›</a:t>
            </a:fld>
            <a:endParaRPr lang="cs-CZ" dirty="0">
              <a:solidFill>
                <a:srgbClr val="BBC3C8"/>
              </a:solidFill>
            </a:endParaRPr>
          </a:p>
        </p:txBody>
      </p:sp>
      <p:pic>
        <p:nvPicPr>
          <p:cNvPr id="10" name="Obrázek 9"/>
          <p:cNvPicPr>
            <a:picLocks noChangeAspect="1"/>
          </p:cNvPicPr>
          <p:nvPr userDrawn="1"/>
        </p:nvPicPr>
        <p:blipFill rotWithShape="1">
          <a:blip r:embed="rId2"/>
          <a:srcRect r="12936"/>
          <a:stretch/>
        </p:blipFill>
        <p:spPr>
          <a:xfrm>
            <a:off x="-1" y="9554080"/>
            <a:ext cx="16856745" cy="1085673"/>
          </a:xfrm>
          <a:prstGeom prst="rect">
            <a:avLst/>
          </a:prstGeom>
        </p:spPr>
      </p:pic>
      <p:pic>
        <p:nvPicPr>
          <p:cNvPr id="11" name="Obrázek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720840" y="9819456"/>
            <a:ext cx="1669094" cy="864095"/>
          </a:xfrm>
          <a:prstGeom prst="rect">
            <a:avLst/>
          </a:prstGeom>
        </p:spPr>
      </p:pic>
    </p:spTree>
    <p:extLst>
      <p:ext uri="{BB962C8B-B14F-4D97-AF65-F5344CB8AC3E}">
        <p14:creationId xmlns:p14="http://schemas.microsoft.com/office/powerpoint/2010/main" val="872559857"/>
      </p:ext>
    </p:extLst>
  </p:cSld>
  <p:clrMapOvr>
    <a:masterClrMapping/>
  </p:clrMapOvr>
  <p:extLst>
    <p:ext uri="{DCECCB84-F9BA-43D5-87BE-67443E8EF086}">
      <p15:sldGuideLst xmlns:p15="http://schemas.microsoft.com/office/powerpoint/2012/main">
        <p15:guide id="1" orient="horz" pos="3600">
          <p15:clr>
            <a:srgbClr val="FBAE40"/>
          </p15:clr>
        </p15:guide>
        <p15:guide id="2" pos="640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Graf">
    <p:spTree>
      <p:nvGrpSpPr>
        <p:cNvPr id="1" name=""/>
        <p:cNvGrpSpPr/>
        <p:nvPr/>
      </p:nvGrpSpPr>
      <p:grpSpPr>
        <a:xfrm>
          <a:off x="0" y="0"/>
          <a:ext cx="0" cy="0"/>
          <a:chOff x="0" y="0"/>
          <a:chExt cx="0" cy="0"/>
        </a:xfrm>
      </p:grpSpPr>
      <p:sp>
        <p:nvSpPr>
          <p:cNvPr id="26" name="Obdélník 25"/>
          <p:cNvSpPr/>
          <p:nvPr userDrawn="1"/>
        </p:nvSpPr>
        <p:spPr>
          <a:xfrm>
            <a:off x="18982237" y="10674260"/>
            <a:ext cx="466795" cy="369332"/>
          </a:xfrm>
          <a:prstGeom prst="rect">
            <a:avLst/>
          </a:prstGeom>
        </p:spPr>
        <p:txBody>
          <a:bodyPr wrap="none">
            <a:spAutoFit/>
          </a:bodyPr>
          <a:lstStyle/>
          <a:p>
            <a:pPr algn="r"/>
            <a:fld id="{52295457-60AA-49C7-8A12-7BE87ABF73CA}" type="slidenum">
              <a:rPr lang="cs-CZ" smtClean="0">
                <a:solidFill>
                  <a:srgbClr val="BBC3C8"/>
                </a:solidFill>
              </a:rPr>
              <a:t>‹#›</a:t>
            </a:fld>
            <a:endParaRPr lang="cs-CZ" dirty="0">
              <a:solidFill>
                <a:srgbClr val="BBC3C8"/>
              </a:solidFill>
            </a:endParaRPr>
          </a:p>
        </p:txBody>
      </p:sp>
      <p:graphicFrame>
        <p:nvGraphicFramePr>
          <p:cNvPr id="42" name="Chart 1"/>
          <p:cNvGraphicFramePr/>
          <p:nvPr userDrawn="1">
            <p:extLst>
              <p:ext uri="{D42A27DB-BD31-4B8C-83A1-F6EECF244321}">
                <p14:modId xmlns:p14="http://schemas.microsoft.com/office/powerpoint/2010/main" val="2296988812"/>
              </p:ext>
            </p:extLst>
          </p:nvPr>
        </p:nvGraphicFramePr>
        <p:xfrm>
          <a:off x="3853776" y="883166"/>
          <a:ext cx="15523248" cy="8917537"/>
        </p:xfrm>
        <a:graphic>
          <a:graphicData uri="http://schemas.openxmlformats.org/drawingml/2006/chart">
            <c:chart xmlns:c="http://schemas.openxmlformats.org/drawingml/2006/chart" xmlns:r="http://schemas.openxmlformats.org/officeDocument/2006/relationships" r:id="rId2"/>
          </a:graphicData>
        </a:graphic>
      </p:graphicFrame>
      <p:grpSp>
        <p:nvGrpSpPr>
          <p:cNvPr id="43" name="Group 5"/>
          <p:cNvGrpSpPr/>
          <p:nvPr userDrawn="1"/>
        </p:nvGrpSpPr>
        <p:grpSpPr>
          <a:xfrm>
            <a:off x="10376024" y="2566065"/>
            <a:ext cx="4555195" cy="1106397"/>
            <a:chOff x="3474503" y="3117263"/>
            <a:chExt cx="2100757" cy="448600"/>
          </a:xfrm>
        </p:grpSpPr>
        <p:sp>
          <p:nvSpPr>
            <p:cNvPr id="44" name="TextBox 4"/>
            <p:cNvSpPr txBox="1"/>
            <p:nvPr/>
          </p:nvSpPr>
          <p:spPr>
            <a:xfrm>
              <a:off x="4535312" y="3117263"/>
              <a:ext cx="1039948" cy="176948"/>
            </a:xfrm>
            <a:prstGeom prst="rect">
              <a:avLst/>
            </a:prstGeom>
            <a:noFill/>
          </p:spPr>
          <p:txBody>
            <a:bodyPr wrap="square" rtlCol="0">
              <a:spAutoFit/>
            </a:bodyPr>
            <a:lstStyle/>
            <a:p>
              <a:r>
                <a:rPr lang="cs-CZ" sz="2400" b="1" dirty="0">
                  <a:solidFill>
                    <a:srgbClr val="D61E04"/>
                  </a:solidFill>
                  <a:latin typeface="Arial CE"/>
                  <a:cs typeface="Arial CE"/>
                </a:rPr>
                <a:t>29</a:t>
              </a:r>
              <a:r>
                <a:rPr lang="en-US" sz="2400" b="1" dirty="0">
                  <a:solidFill>
                    <a:srgbClr val="D61E04"/>
                  </a:solidFill>
                  <a:latin typeface="Arial CE"/>
                  <a:cs typeface="Arial CE"/>
                </a:rPr>
                <a:t>%</a:t>
              </a:r>
            </a:p>
          </p:txBody>
        </p:sp>
        <p:grpSp>
          <p:nvGrpSpPr>
            <p:cNvPr id="45" name="Group 15"/>
            <p:cNvGrpSpPr/>
            <p:nvPr/>
          </p:nvGrpSpPr>
          <p:grpSpPr>
            <a:xfrm>
              <a:off x="3474503" y="3291566"/>
              <a:ext cx="1427601" cy="274297"/>
              <a:chOff x="3474503" y="3291566"/>
              <a:chExt cx="1427601" cy="274297"/>
            </a:xfrm>
          </p:grpSpPr>
          <p:cxnSp>
            <p:nvCxnSpPr>
              <p:cNvPr id="46" name="Straight Connector 9"/>
              <p:cNvCxnSpPr/>
              <p:nvPr/>
            </p:nvCxnSpPr>
            <p:spPr>
              <a:xfrm flipV="1">
                <a:off x="3474503" y="3291566"/>
                <a:ext cx="416534" cy="274297"/>
              </a:xfrm>
              <a:prstGeom prst="line">
                <a:avLst/>
              </a:prstGeom>
              <a:ln>
                <a:solidFill>
                  <a:srgbClr val="D61E04"/>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11"/>
              <p:cNvCxnSpPr/>
              <p:nvPr/>
            </p:nvCxnSpPr>
            <p:spPr>
              <a:xfrm>
                <a:off x="3886168" y="3294211"/>
                <a:ext cx="1015936" cy="0"/>
              </a:xfrm>
              <a:prstGeom prst="line">
                <a:avLst/>
              </a:prstGeom>
              <a:ln>
                <a:solidFill>
                  <a:srgbClr val="D61E04"/>
                </a:solidFill>
              </a:ln>
              <a:effectLst/>
            </p:spPr>
            <p:style>
              <a:lnRef idx="2">
                <a:schemeClr val="accent1"/>
              </a:lnRef>
              <a:fillRef idx="0">
                <a:schemeClr val="accent1"/>
              </a:fillRef>
              <a:effectRef idx="1">
                <a:schemeClr val="accent1"/>
              </a:effectRef>
              <a:fontRef idx="minor">
                <a:schemeClr val="tx1"/>
              </a:fontRef>
            </p:style>
          </p:cxnSp>
        </p:grpSp>
      </p:grpSp>
      <p:grpSp>
        <p:nvGrpSpPr>
          <p:cNvPr id="48" name="Group 10"/>
          <p:cNvGrpSpPr/>
          <p:nvPr userDrawn="1"/>
        </p:nvGrpSpPr>
        <p:grpSpPr>
          <a:xfrm>
            <a:off x="3412710" y="1461146"/>
            <a:ext cx="2607016" cy="1197148"/>
            <a:chOff x="2878635" y="3112937"/>
            <a:chExt cx="1202299" cy="485396"/>
          </a:xfrm>
        </p:grpSpPr>
        <p:sp>
          <p:nvSpPr>
            <p:cNvPr id="49" name="TextBox 12"/>
            <p:cNvSpPr txBox="1"/>
            <p:nvPr/>
          </p:nvSpPr>
          <p:spPr>
            <a:xfrm>
              <a:off x="2909489" y="3112937"/>
              <a:ext cx="989148" cy="176948"/>
            </a:xfrm>
            <a:prstGeom prst="rect">
              <a:avLst/>
            </a:prstGeom>
            <a:noFill/>
          </p:spPr>
          <p:txBody>
            <a:bodyPr wrap="square" rtlCol="0">
              <a:spAutoFit/>
            </a:bodyPr>
            <a:lstStyle/>
            <a:p>
              <a:r>
                <a:rPr lang="cs-CZ" sz="2400" b="1" dirty="0">
                  <a:solidFill>
                    <a:schemeClr val="bg1">
                      <a:lumMod val="75000"/>
                    </a:schemeClr>
                  </a:solidFill>
                  <a:latin typeface="Arial CE"/>
                  <a:cs typeface="Arial CE"/>
                </a:rPr>
                <a:t>5</a:t>
              </a:r>
              <a:r>
                <a:rPr lang="en-US" sz="2400" b="1" dirty="0">
                  <a:solidFill>
                    <a:schemeClr val="bg1">
                      <a:lumMod val="75000"/>
                    </a:schemeClr>
                  </a:solidFill>
                  <a:latin typeface="Arial CE"/>
                  <a:cs typeface="Arial CE"/>
                </a:rPr>
                <a:t>%</a:t>
              </a:r>
            </a:p>
          </p:txBody>
        </p:sp>
        <p:grpSp>
          <p:nvGrpSpPr>
            <p:cNvPr id="50" name="Group 13"/>
            <p:cNvGrpSpPr/>
            <p:nvPr/>
          </p:nvGrpSpPr>
          <p:grpSpPr>
            <a:xfrm>
              <a:off x="2878635" y="3291567"/>
              <a:ext cx="1202299" cy="306766"/>
              <a:chOff x="2878635" y="3291567"/>
              <a:chExt cx="1202299" cy="306766"/>
            </a:xfrm>
          </p:grpSpPr>
          <p:cxnSp>
            <p:nvCxnSpPr>
              <p:cNvPr id="51" name="Straight Connector 14"/>
              <p:cNvCxnSpPr/>
              <p:nvPr/>
            </p:nvCxnSpPr>
            <p:spPr>
              <a:xfrm flipH="1" flipV="1">
                <a:off x="3891037" y="3291567"/>
                <a:ext cx="189897" cy="306766"/>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16"/>
              <p:cNvCxnSpPr/>
              <p:nvPr/>
            </p:nvCxnSpPr>
            <p:spPr>
              <a:xfrm>
                <a:off x="2878635" y="3294211"/>
                <a:ext cx="1015936" cy="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grpSp>
      <p:grpSp>
        <p:nvGrpSpPr>
          <p:cNvPr id="53" name="Group 22"/>
          <p:cNvGrpSpPr/>
          <p:nvPr userDrawn="1"/>
        </p:nvGrpSpPr>
        <p:grpSpPr>
          <a:xfrm>
            <a:off x="1907257" y="2658294"/>
            <a:ext cx="3010905" cy="1141026"/>
            <a:chOff x="3886168" y="3110294"/>
            <a:chExt cx="1388565" cy="462640"/>
          </a:xfrm>
        </p:grpSpPr>
        <p:sp>
          <p:nvSpPr>
            <p:cNvPr id="54" name="TextBox 23"/>
            <p:cNvSpPr txBox="1"/>
            <p:nvPr/>
          </p:nvSpPr>
          <p:spPr>
            <a:xfrm>
              <a:off x="3892800" y="3110294"/>
              <a:ext cx="1048414" cy="176948"/>
            </a:xfrm>
            <a:prstGeom prst="rect">
              <a:avLst/>
            </a:prstGeom>
            <a:noFill/>
          </p:spPr>
          <p:txBody>
            <a:bodyPr wrap="square" rtlCol="0">
              <a:spAutoFit/>
            </a:bodyPr>
            <a:lstStyle/>
            <a:p>
              <a:r>
                <a:rPr lang="cs-CZ" sz="2400" b="1" dirty="0">
                  <a:solidFill>
                    <a:schemeClr val="bg1">
                      <a:lumMod val="65000"/>
                    </a:schemeClr>
                  </a:solidFill>
                  <a:latin typeface="Arial CE"/>
                  <a:cs typeface="Arial CE"/>
                </a:rPr>
                <a:t>12</a:t>
              </a:r>
              <a:r>
                <a:rPr lang="en-US" sz="2400" b="1" dirty="0">
                  <a:solidFill>
                    <a:schemeClr val="bg1">
                      <a:lumMod val="65000"/>
                    </a:schemeClr>
                  </a:solidFill>
                  <a:latin typeface="Arial CE"/>
                  <a:cs typeface="Arial CE"/>
                </a:rPr>
                <a:t>%</a:t>
              </a:r>
            </a:p>
          </p:txBody>
        </p:sp>
        <p:grpSp>
          <p:nvGrpSpPr>
            <p:cNvPr id="55" name="Group 24"/>
            <p:cNvGrpSpPr/>
            <p:nvPr/>
          </p:nvGrpSpPr>
          <p:grpSpPr>
            <a:xfrm>
              <a:off x="3886168" y="3291567"/>
              <a:ext cx="1388565" cy="281367"/>
              <a:chOff x="3886168" y="3291567"/>
              <a:chExt cx="1388565" cy="281367"/>
            </a:xfrm>
          </p:grpSpPr>
          <p:cxnSp>
            <p:nvCxnSpPr>
              <p:cNvPr id="56" name="Straight Connector 25"/>
              <p:cNvCxnSpPr/>
              <p:nvPr/>
            </p:nvCxnSpPr>
            <p:spPr>
              <a:xfrm flipH="1" flipV="1">
                <a:off x="4898570" y="3291567"/>
                <a:ext cx="376163" cy="281367"/>
              </a:xfrm>
              <a:prstGeom prst="line">
                <a:avLst/>
              </a:pr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26"/>
              <p:cNvCxnSpPr/>
              <p:nvPr/>
            </p:nvCxnSpPr>
            <p:spPr>
              <a:xfrm>
                <a:off x="3886168" y="3294211"/>
                <a:ext cx="1015936" cy="0"/>
              </a:xfrm>
              <a:prstGeom prst="line">
                <a:avLst/>
              </a:pr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grpSp>
      </p:grpSp>
      <p:grpSp>
        <p:nvGrpSpPr>
          <p:cNvPr id="58" name="Skupina 57"/>
          <p:cNvGrpSpPr/>
          <p:nvPr userDrawn="1"/>
        </p:nvGrpSpPr>
        <p:grpSpPr>
          <a:xfrm>
            <a:off x="2026852" y="7112586"/>
            <a:ext cx="2928223" cy="699536"/>
            <a:chOff x="2361627" y="4096276"/>
            <a:chExt cx="914229" cy="275101"/>
          </a:xfrm>
        </p:grpSpPr>
        <p:sp>
          <p:nvSpPr>
            <p:cNvPr id="59" name="TextBox 18"/>
            <p:cNvSpPr txBox="1"/>
            <p:nvPr/>
          </p:nvSpPr>
          <p:spPr>
            <a:xfrm>
              <a:off x="2384426" y="4195557"/>
              <a:ext cx="681106" cy="171625"/>
            </a:xfrm>
            <a:prstGeom prst="rect">
              <a:avLst/>
            </a:prstGeom>
            <a:noFill/>
            <a:ln>
              <a:noFill/>
            </a:ln>
          </p:spPr>
          <p:txBody>
            <a:bodyPr wrap="square" rtlCol="0">
              <a:spAutoFit/>
            </a:bodyPr>
            <a:lstStyle/>
            <a:p>
              <a:r>
                <a:rPr lang="cs-CZ" sz="2400" b="1" dirty="0">
                  <a:solidFill>
                    <a:schemeClr val="bg1">
                      <a:lumMod val="50000"/>
                    </a:schemeClr>
                  </a:solidFill>
                  <a:latin typeface="Arial CE"/>
                  <a:cs typeface="Arial CE"/>
                </a:rPr>
                <a:t>29</a:t>
              </a:r>
              <a:r>
                <a:rPr lang="en-US" sz="2400" b="1" dirty="0">
                  <a:solidFill>
                    <a:schemeClr val="bg1">
                      <a:lumMod val="50000"/>
                    </a:schemeClr>
                  </a:solidFill>
                  <a:latin typeface="Arial CE"/>
                  <a:cs typeface="Arial CE"/>
                </a:rPr>
                <a:t>%</a:t>
              </a:r>
            </a:p>
          </p:txBody>
        </p:sp>
        <p:sp>
          <p:nvSpPr>
            <p:cNvPr id="60" name="Freeform 28"/>
            <p:cNvSpPr/>
            <p:nvPr/>
          </p:nvSpPr>
          <p:spPr>
            <a:xfrm>
              <a:off x="2361627" y="4096276"/>
              <a:ext cx="914229" cy="275101"/>
            </a:xfrm>
            <a:custGeom>
              <a:avLst/>
              <a:gdLst>
                <a:gd name="connsiteX0" fmla="*/ 0 w 1350433"/>
                <a:gd name="connsiteY0" fmla="*/ 279400 h 283634"/>
                <a:gd name="connsiteX1" fmla="*/ 1007533 w 1350433"/>
                <a:gd name="connsiteY1" fmla="*/ 283634 h 283634"/>
                <a:gd name="connsiteX2" fmla="*/ 1350433 w 1350433"/>
                <a:gd name="connsiteY2" fmla="*/ 0 h 283634"/>
              </a:gdLst>
              <a:ahLst/>
              <a:cxnLst>
                <a:cxn ang="0">
                  <a:pos x="connsiteX0" y="connsiteY0"/>
                </a:cxn>
                <a:cxn ang="0">
                  <a:pos x="connsiteX1" y="connsiteY1"/>
                </a:cxn>
                <a:cxn ang="0">
                  <a:pos x="connsiteX2" y="connsiteY2"/>
                </a:cxn>
              </a:cxnLst>
              <a:rect l="l" t="t" r="r" b="b"/>
              <a:pathLst>
                <a:path w="1350433" h="283634">
                  <a:moveTo>
                    <a:pt x="0" y="279400"/>
                  </a:moveTo>
                  <a:lnTo>
                    <a:pt x="1007533" y="283634"/>
                  </a:lnTo>
                  <a:lnTo>
                    <a:pt x="1350433" y="0"/>
                  </a:lnTo>
                </a:path>
              </a:pathLst>
            </a:custGeom>
            <a:ln>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408"/>
            </a:p>
          </p:txBody>
        </p:sp>
      </p:grpSp>
      <p:grpSp>
        <p:nvGrpSpPr>
          <p:cNvPr id="61" name="Group 10"/>
          <p:cNvGrpSpPr/>
          <p:nvPr userDrawn="1"/>
        </p:nvGrpSpPr>
        <p:grpSpPr>
          <a:xfrm>
            <a:off x="4587225" y="1070772"/>
            <a:ext cx="2607015" cy="1179452"/>
            <a:chOff x="2878635" y="3120112"/>
            <a:chExt cx="1202299" cy="478221"/>
          </a:xfrm>
        </p:grpSpPr>
        <p:sp>
          <p:nvSpPr>
            <p:cNvPr id="62" name="TextBox 12"/>
            <p:cNvSpPr txBox="1"/>
            <p:nvPr/>
          </p:nvSpPr>
          <p:spPr>
            <a:xfrm>
              <a:off x="2942077" y="3120112"/>
              <a:ext cx="989148" cy="176948"/>
            </a:xfrm>
            <a:prstGeom prst="rect">
              <a:avLst/>
            </a:prstGeom>
            <a:noFill/>
          </p:spPr>
          <p:txBody>
            <a:bodyPr wrap="square" rtlCol="0">
              <a:spAutoFit/>
            </a:bodyPr>
            <a:lstStyle/>
            <a:p>
              <a:r>
                <a:rPr lang="cs-CZ" sz="2400" b="1" dirty="0">
                  <a:solidFill>
                    <a:schemeClr val="bg1">
                      <a:lumMod val="85000"/>
                    </a:schemeClr>
                  </a:solidFill>
                  <a:latin typeface="Arial CE"/>
                  <a:cs typeface="Arial CE"/>
                </a:rPr>
                <a:t>4</a:t>
              </a:r>
              <a:r>
                <a:rPr lang="en-US" sz="2400" b="1" dirty="0">
                  <a:solidFill>
                    <a:schemeClr val="bg1">
                      <a:lumMod val="85000"/>
                    </a:schemeClr>
                  </a:solidFill>
                  <a:latin typeface="Arial CE"/>
                  <a:cs typeface="Arial CE"/>
                </a:rPr>
                <a:t>%</a:t>
              </a:r>
            </a:p>
          </p:txBody>
        </p:sp>
        <p:grpSp>
          <p:nvGrpSpPr>
            <p:cNvPr id="63" name="Group 13"/>
            <p:cNvGrpSpPr/>
            <p:nvPr/>
          </p:nvGrpSpPr>
          <p:grpSpPr>
            <a:xfrm>
              <a:off x="2878635" y="3291567"/>
              <a:ext cx="1202299" cy="306766"/>
              <a:chOff x="2878635" y="3291567"/>
              <a:chExt cx="1202299" cy="306766"/>
            </a:xfrm>
          </p:grpSpPr>
          <p:cxnSp>
            <p:nvCxnSpPr>
              <p:cNvPr id="64" name="Straight Connector 14"/>
              <p:cNvCxnSpPr/>
              <p:nvPr/>
            </p:nvCxnSpPr>
            <p:spPr>
              <a:xfrm flipH="1" flipV="1">
                <a:off x="3891037" y="3291567"/>
                <a:ext cx="189897" cy="306766"/>
              </a:xfrm>
              <a:prstGeom prst="line">
                <a:avLst/>
              </a:prstGeom>
              <a:ln>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16"/>
              <p:cNvCxnSpPr/>
              <p:nvPr/>
            </p:nvCxnSpPr>
            <p:spPr>
              <a:xfrm>
                <a:off x="2878635" y="3294211"/>
                <a:ext cx="1015936" cy="0"/>
              </a:xfrm>
              <a:prstGeom prst="line">
                <a:avLst/>
              </a:prstGeom>
              <a:ln>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grpSp>
      </p:grpSp>
      <p:grpSp>
        <p:nvGrpSpPr>
          <p:cNvPr id="66" name="Skupina 65"/>
          <p:cNvGrpSpPr/>
          <p:nvPr userDrawn="1"/>
        </p:nvGrpSpPr>
        <p:grpSpPr>
          <a:xfrm>
            <a:off x="10232008" y="7381862"/>
            <a:ext cx="4029541" cy="622706"/>
            <a:chOff x="4227759" y="4742680"/>
            <a:chExt cx="1258075" cy="244887"/>
          </a:xfrm>
        </p:grpSpPr>
        <p:sp>
          <p:nvSpPr>
            <p:cNvPr id="67" name="TextBox 18"/>
            <p:cNvSpPr txBox="1"/>
            <p:nvPr/>
          </p:nvSpPr>
          <p:spPr>
            <a:xfrm>
              <a:off x="4804728" y="4815942"/>
              <a:ext cx="681106" cy="171625"/>
            </a:xfrm>
            <a:prstGeom prst="rect">
              <a:avLst/>
            </a:prstGeom>
            <a:noFill/>
            <a:ln>
              <a:noFill/>
            </a:ln>
          </p:spPr>
          <p:txBody>
            <a:bodyPr wrap="square" rtlCol="0">
              <a:spAutoFit/>
            </a:bodyPr>
            <a:lstStyle/>
            <a:p>
              <a:r>
                <a:rPr lang="cs-CZ" sz="2400" b="1" dirty="0">
                  <a:solidFill>
                    <a:srgbClr val="FC6652"/>
                  </a:solidFill>
                  <a:latin typeface="Arial CE"/>
                  <a:cs typeface="Arial CE"/>
                </a:rPr>
                <a:t>12</a:t>
              </a:r>
              <a:r>
                <a:rPr lang="en-US" sz="2400" b="1" dirty="0">
                  <a:solidFill>
                    <a:srgbClr val="FC6652"/>
                  </a:solidFill>
                  <a:latin typeface="Arial CE"/>
                  <a:cs typeface="Arial CE"/>
                </a:rPr>
                <a:t>%</a:t>
              </a:r>
            </a:p>
          </p:txBody>
        </p:sp>
        <p:sp>
          <p:nvSpPr>
            <p:cNvPr id="68" name="Freeform 28"/>
            <p:cNvSpPr/>
            <p:nvPr/>
          </p:nvSpPr>
          <p:spPr>
            <a:xfrm flipH="1">
              <a:off x="4227759" y="4742680"/>
              <a:ext cx="813820" cy="244887"/>
            </a:xfrm>
            <a:custGeom>
              <a:avLst/>
              <a:gdLst>
                <a:gd name="connsiteX0" fmla="*/ 0 w 1350433"/>
                <a:gd name="connsiteY0" fmla="*/ 279400 h 283634"/>
                <a:gd name="connsiteX1" fmla="*/ 1007533 w 1350433"/>
                <a:gd name="connsiteY1" fmla="*/ 283634 h 283634"/>
                <a:gd name="connsiteX2" fmla="*/ 1350433 w 1350433"/>
                <a:gd name="connsiteY2" fmla="*/ 0 h 283634"/>
              </a:gdLst>
              <a:ahLst/>
              <a:cxnLst>
                <a:cxn ang="0">
                  <a:pos x="connsiteX0" y="connsiteY0"/>
                </a:cxn>
                <a:cxn ang="0">
                  <a:pos x="connsiteX1" y="connsiteY1"/>
                </a:cxn>
                <a:cxn ang="0">
                  <a:pos x="connsiteX2" y="connsiteY2"/>
                </a:cxn>
              </a:cxnLst>
              <a:rect l="l" t="t" r="r" b="b"/>
              <a:pathLst>
                <a:path w="1350433" h="283634">
                  <a:moveTo>
                    <a:pt x="0" y="279400"/>
                  </a:moveTo>
                  <a:lnTo>
                    <a:pt x="1007533" y="283634"/>
                  </a:lnTo>
                  <a:lnTo>
                    <a:pt x="1350433" y="0"/>
                  </a:lnTo>
                </a:path>
              </a:pathLst>
            </a:custGeom>
            <a:ln>
              <a:solidFill>
                <a:srgbClr val="FC665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408"/>
            </a:p>
          </p:txBody>
        </p:sp>
      </p:grpSp>
      <p:grpSp>
        <p:nvGrpSpPr>
          <p:cNvPr id="69" name="Skupina 68"/>
          <p:cNvGrpSpPr/>
          <p:nvPr userDrawn="1"/>
        </p:nvGrpSpPr>
        <p:grpSpPr>
          <a:xfrm>
            <a:off x="9011234" y="8307288"/>
            <a:ext cx="4161701" cy="634272"/>
            <a:chOff x="4227759" y="4742680"/>
            <a:chExt cx="1299337" cy="249435"/>
          </a:xfrm>
        </p:grpSpPr>
        <p:sp>
          <p:nvSpPr>
            <p:cNvPr id="70" name="TextBox 18"/>
            <p:cNvSpPr txBox="1"/>
            <p:nvPr/>
          </p:nvSpPr>
          <p:spPr>
            <a:xfrm>
              <a:off x="4845990" y="4820490"/>
              <a:ext cx="681106" cy="171625"/>
            </a:xfrm>
            <a:prstGeom prst="rect">
              <a:avLst/>
            </a:prstGeom>
            <a:noFill/>
            <a:ln>
              <a:noFill/>
            </a:ln>
          </p:spPr>
          <p:txBody>
            <a:bodyPr wrap="square" rtlCol="0">
              <a:spAutoFit/>
            </a:bodyPr>
            <a:lstStyle/>
            <a:p>
              <a:r>
                <a:rPr lang="cs-CZ" sz="2400" b="1" dirty="0">
                  <a:solidFill>
                    <a:srgbClr val="FD8777"/>
                  </a:solidFill>
                  <a:latin typeface="Arial CE"/>
                  <a:cs typeface="Arial CE"/>
                </a:rPr>
                <a:t>5</a:t>
              </a:r>
              <a:r>
                <a:rPr lang="en-US" sz="2400" b="1" dirty="0">
                  <a:solidFill>
                    <a:srgbClr val="FD8777"/>
                  </a:solidFill>
                  <a:latin typeface="Arial CE"/>
                  <a:cs typeface="Arial CE"/>
                </a:rPr>
                <a:t>%</a:t>
              </a:r>
            </a:p>
          </p:txBody>
        </p:sp>
        <p:sp>
          <p:nvSpPr>
            <p:cNvPr id="71" name="Freeform 28"/>
            <p:cNvSpPr/>
            <p:nvPr/>
          </p:nvSpPr>
          <p:spPr>
            <a:xfrm flipH="1">
              <a:off x="4227759" y="4742680"/>
              <a:ext cx="813820" cy="244887"/>
            </a:xfrm>
            <a:custGeom>
              <a:avLst/>
              <a:gdLst>
                <a:gd name="connsiteX0" fmla="*/ 0 w 1350433"/>
                <a:gd name="connsiteY0" fmla="*/ 279400 h 283634"/>
                <a:gd name="connsiteX1" fmla="*/ 1007533 w 1350433"/>
                <a:gd name="connsiteY1" fmla="*/ 283634 h 283634"/>
                <a:gd name="connsiteX2" fmla="*/ 1350433 w 1350433"/>
                <a:gd name="connsiteY2" fmla="*/ 0 h 283634"/>
              </a:gdLst>
              <a:ahLst/>
              <a:cxnLst>
                <a:cxn ang="0">
                  <a:pos x="connsiteX0" y="connsiteY0"/>
                </a:cxn>
                <a:cxn ang="0">
                  <a:pos x="connsiteX1" y="connsiteY1"/>
                </a:cxn>
                <a:cxn ang="0">
                  <a:pos x="connsiteX2" y="connsiteY2"/>
                </a:cxn>
              </a:cxnLst>
              <a:rect l="l" t="t" r="r" b="b"/>
              <a:pathLst>
                <a:path w="1350433" h="283634">
                  <a:moveTo>
                    <a:pt x="0" y="279400"/>
                  </a:moveTo>
                  <a:lnTo>
                    <a:pt x="1007533" y="283634"/>
                  </a:lnTo>
                  <a:lnTo>
                    <a:pt x="1350433" y="0"/>
                  </a:lnTo>
                </a:path>
              </a:pathLst>
            </a:custGeom>
            <a:ln>
              <a:solidFill>
                <a:srgbClr val="FD8777"/>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408"/>
            </a:p>
          </p:txBody>
        </p:sp>
      </p:grpSp>
      <p:grpSp>
        <p:nvGrpSpPr>
          <p:cNvPr id="72" name="Skupina 71"/>
          <p:cNvGrpSpPr/>
          <p:nvPr userDrawn="1"/>
        </p:nvGrpSpPr>
        <p:grpSpPr>
          <a:xfrm>
            <a:off x="5218623" y="8574024"/>
            <a:ext cx="2928223" cy="711942"/>
            <a:chOff x="2361627" y="4096276"/>
            <a:chExt cx="914229" cy="279980"/>
          </a:xfrm>
        </p:grpSpPr>
        <p:sp>
          <p:nvSpPr>
            <p:cNvPr id="73" name="TextBox 18"/>
            <p:cNvSpPr txBox="1"/>
            <p:nvPr/>
          </p:nvSpPr>
          <p:spPr>
            <a:xfrm>
              <a:off x="2361627" y="4204631"/>
              <a:ext cx="681106" cy="171625"/>
            </a:xfrm>
            <a:prstGeom prst="rect">
              <a:avLst/>
            </a:prstGeom>
            <a:noFill/>
            <a:ln>
              <a:noFill/>
            </a:ln>
          </p:spPr>
          <p:txBody>
            <a:bodyPr wrap="square" rtlCol="0">
              <a:spAutoFit/>
            </a:bodyPr>
            <a:lstStyle/>
            <a:p>
              <a:r>
                <a:rPr lang="cs-CZ" sz="2400" b="1" dirty="0">
                  <a:solidFill>
                    <a:srgbClr val="FEC0B8"/>
                  </a:solidFill>
                  <a:latin typeface="Arial CE"/>
                  <a:cs typeface="Arial CE"/>
                </a:rPr>
                <a:t>4</a:t>
              </a:r>
              <a:r>
                <a:rPr lang="en-US" sz="2400" b="1" dirty="0">
                  <a:solidFill>
                    <a:srgbClr val="FEC0B8"/>
                  </a:solidFill>
                  <a:latin typeface="Arial CE"/>
                  <a:cs typeface="Arial CE"/>
                </a:rPr>
                <a:t>%</a:t>
              </a:r>
            </a:p>
          </p:txBody>
        </p:sp>
        <p:sp>
          <p:nvSpPr>
            <p:cNvPr id="74" name="Freeform 28"/>
            <p:cNvSpPr/>
            <p:nvPr/>
          </p:nvSpPr>
          <p:spPr>
            <a:xfrm>
              <a:off x="2361627" y="4096276"/>
              <a:ext cx="914229" cy="275101"/>
            </a:xfrm>
            <a:custGeom>
              <a:avLst/>
              <a:gdLst>
                <a:gd name="connsiteX0" fmla="*/ 0 w 1350433"/>
                <a:gd name="connsiteY0" fmla="*/ 279400 h 283634"/>
                <a:gd name="connsiteX1" fmla="*/ 1007533 w 1350433"/>
                <a:gd name="connsiteY1" fmla="*/ 283634 h 283634"/>
                <a:gd name="connsiteX2" fmla="*/ 1350433 w 1350433"/>
                <a:gd name="connsiteY2" fmla="*/ 0 h 283634"/>
              </a:gdLst>
              <a:ahLst/>
              <a:cxnLst>
                <a:cxn ang="0">
                  <a:pos x="connsiteX0" y="connsiteY0"/>
                </a:cxn>
                <a:cxn ang="0">
                  <a:pos x="connsiteX1" y="connsiteY1"/>
                </a:cxn>
                <a:cxn ang="0">
                  <a:pos x="connsiteX2" y="connsiteY2"/>
                </a:cxn>
              </a:cxnLst>
              <a:rect l="l" t="t" r="r" b="b"/>
              <a:pathLst>
                <a:path w="1350433" h="283634">
                  <a:moveTo>
                    <a:pt x="0" y="279400"/>
                  </a:moveTo>
                  <a:lnTo>
                    <a:pt x="1007533" y="283634"/>
                  </a:lnTo>
                  <a:lnTo>
                    <a:pt x="1350433" y="0"/>
                  </a:lnTo>
                </a:path>
              </a:pathLst>
            </a:custGeom>
            <a:ln>
              <a:solidFill>
                <a:srgbClr val="FEC0B8"/>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408"/>
            </a:p>
          </p:txBody>
        </p:sp>
      </p:grpSp>
      <p:pic>
        <p:nvPicPr>
          <p:cNvPr id="40" name="Obrázek 39"/>
          <p:cNvPicPr>
            <a:picLocks noChangeAspect="1"/>
          </p:cNvPicPr>
          <p:nvPr userDrawn="1"/>
        </p:nvPicPr>
        <p:blipFill rotWithShape="1">
          <a:blip r:embed="rId3"/>
          <a:srcRect r="12936"/>
          <a:stretch/>
        </p:blipFill>
        <p:spPr>
          <a:xfrm>
            <a:off x="-1" y="9554080"/>
            <a:ext cx="16856745" cy="1085673"/>
          </a:xfrm>
          <a:prstGeom prst="rect">
            <a:avLst/>
          </a:prstGeom>
        </p:spPr>
      </p:pic>
      <p:pic>
        <p:nvPicPr>
          <p:cNvPr id="41" name="Obrázek 4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720840" y="9819456"/>
            <a:ext cx="1669094" cy="864095"/>
          </a:xfrm>
          <a:prstGeom prst="rect">
            <a:avLst/>
          </a:prstGeom>
        </p:spPr>
      </p:pic>
    </p:spTree>
    <p:extLst>
      <p:ext uri="{BB962C8B-B14F-4D97-AF65-F5344CB8AC3E}">
        <p14:creationId xmlns:p14="http://schemas.microsoft.com/office/powerpoint/2010/main" val="2265811804"/>
      </p:ext>
    </p:extLst>
  </p:cSld>
  <p:clrMapOvr>
    <a:masterClrMapping/>
  </p:clrMapOvr>
  <p:extLst>
    <p:ext uri="{DCECCB84-F9BA-43D5-87BE-67443E8EF086}">
      <p15:sldGuideLst xmlns:p15="http://schemas.microsoft.com/office/powerpoint/2012/main">
        <p15:guide id="1" orient="horz" pos="3600">
          <p15:clr>
            <a:srgbClr val="FBAE40"/>
          </p15:clr>
        </p15:guide>
        <p15:guide id="2" pos="640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Graf">
    <p:spTree>
      <p:nvGrpSpPr>
        <p:cNvPr id="1" name=""/>
        <p:cNvGrpSpPr/>
        <p:nvPr/>
      </p:nvGrpSpPr>
      <p:grpSpPr>
        <a:xfrm>
          <a:off x="0" y="0"/>
          <a:ext cx="0" cy="0"/>
          <a:chOff x="0" y="0"/>
          <a:chExt cx="0" cy="0"/>
        </a:xfrm>
      </p:grpSpPr>
      <p:sp>
        <p:nvSpPr>
          <p:cNvPr id="16" name="Zástupný symbol pro obsah 15"/>
          <p:cNvSpPr>
            <a:spLocks noGrp="1"/>
          </p:cNvSpPr>
          <p:nvPr>
            <p:ph sz="quarter" idx="10" hasCustomPrompt="1"/>
          </p:nvPr>
        </p:nvSpPr>
        <p:spPr>
          <a:xfrm>
            <a:off x="11379200" y="1905000"/>
            <a:ext cx="7971853" cy="8153400"/>
          </a:xfrm>
          <a:prstGeom prst="rect">
            <a:avLst/>
          </a:prstGeom>
        </p:spPr>
        <p:txBody>
          <a:bodyPr/>
          <a:lstStyle>
            <a:lvl1pPr marL="0" indent="0">
              <a:buNone/>
              <a:defRPr sz="2900" baseline="0">
                <a:solidFill>
                  <a:srgbClr val="676D6F"/>
                </a:solidFill>
                <a:latin typeface="Arial" panose="020B0604020202020204" pitchFamily="34" charset="0"/>
                <a:cs typeface="Arial" panose="020B0604020202020204" pitchFamily="34" charset="0"/>
              </a:defRPr>
            </a:lvl1pPr>
            <a:lvl2pPr marL="742950" indent="-285750">
              <a:buFont typeface="Arial" panose="020B0604020202020204" pitchFamily="34" charset="0"/>
              <a:buChar char="•"/>
              <a:defRPr sz="3200">
                <a:solidFill>
                  <a:srgbClr val="676D6F"/>
                </a:solidFill>
                <a:latin typeface="Arial" panose="020B0604020202020204" pitchFamily="34" charset="0"/>
                <a:cs typeface="Arial" panose="020B0604020202020204" pitchFamily="34" charset="0"/>
              </a:defRPr>
            </a:lvl2pPr>
            <a:lvl3pPr marL="1143000" indent="-228600">
              <a:buFont typeface="Arial" panose="020B0604020202020204" pitchFamily="34" charset="0"/>
              <a:buChar char="•"/>
              <a:defRPr sz="2800">
                <a:solidFill>
                  <a:srgbClr val="676D6F"/>
                </a:solidFill>
                <a:latin typeface="Arial" panose="020B0604020202020204" pitchFamily="34" charset="0"/>
                <a:cs typeface="Arial" panose="020B0604020202020204" pitchFamily="34" charset="0"/>
              </a:defRPr>
            </a:lvl3pPr>
            <a:lvl4pPr marL="1600200" indent="-228600">
              <a:buFont typeface="Arial" panose="020B0604020202020204" pitchFamily="34" charset="0"/>
              <a:buChar char="•"/>
              <a:defRPr sz="2400">
                <a:solidFill>
                  <a:srgbClr val="676D6F"/>
                </a:solidFill>
                <a:latin typeface="Arial" panose="020B0604020202020204" pitchFamily="34" charset="0"/>
                <a:cs typeface="Arial" panose="020B0604020202020204" pitchFamily="34" charset="0"/>
              </a:defRPr>
            </a:lvl4pPr>
            <a:lvl5pPr marL="2057400" indent="-228600">
              <a:buFont typeface="Arial" panose="020B0604020202020204" pitchFamily="34" charset="0"/>
              <a:buChar char="•"/>
              <a:defRPr sz="2400">
                <a:solidFill>
                  <a:srgbClr val="676D6F"/>
                </a:solidFill>
                <a:latin typeface="Arial" panose="020B0604020202020204" pitchFamily="34" charset="0"/>
                <a:cs typeface="Arial" panose="020B0604020202020204" pitchFamily="34" charset="0"/>
              </a:defRPr>
            </a:lvl5pPr>
          </a:lstStyle>
          <a:p>
            <a:pPr lvl="0"/>
            <a:r>
              <a:rPr lang="cs-CZ" dirty="0"/>
              <a:t>Kliknutím  vložíte  nadpis</a:t>
            </a:r>
          </a:p>
        </p:txBody>
      </p:sp>
      <p:sp>
        <p:nvSpPr>
          <p:cNvPr id="5" name="Zástupný symbol pro text 4"/>
          <p:cNvSpPr>
            <a:spLocks noGrp="1"/>
          </p:cNvSpPr>
          <p:nvPr>
            <p:ph type="body" sz="quarter" idx="12" hasCustomPrompt="1"/>
          </p:nvPr>
        </p:nvSpPr>
        <p:spPr>
          <a:xfrm>
            <a:off x="863600" y="762000"/>
            <a:ext cx="18487452" cy="914400"/>
          </a:xfrm>
          <a:prstGeom prst="rect">
            <a:avLst/>
          </a:prstGeom>
        </p:spPr>
        <p:txBody>
          <a:bodyPr/>
          <a:lstStyle>
            <a:lvl1pPr marL="0" indent="0">
              <a:buNone/>
              <a:defRPr sz="4600" b="1">
                <a:solidFill>
                  <a:srgbClr val="44646B"/>
                </a:solidFill>
                <a:latin typeface="+mj-lt"/>
              </a:defRPr>
            </a:lvl1pPr>
          </a:lstStyle>
          <a:p>
            <a:pPr lvl="0"/>
            <a:r>
              <a:rPr lang="cs-CZ" dirty="0"/>
              <a:t>Kliknutím vložíte nadpis stránky</a:t>
            </a:r>
          </a:p>
        </p:txBody>
      </p:sp>
      <p:sp>
        <p:nvSpPr>
          <p:cNvPr id="17" name="Obdélník 16"/>
          <p:cNvSpPr/>
          <p:nvPr userDrawn="1"/>
        </p:nvSpPr>
        <p:spPr>
          <a:xfrm>
            <a:off x="18982237" y="10674260"/>
            <a:ext cx="466795" cy="369332"/>
          </a:xfrm>
          <a:prstGeom prst="rect">
            <a:avLst/>
          </a:prstGeom>
        </p:spPr>
        <p:txBody>
          <a:bodyPr wrap="none">
            <a:spAutoFit/>
          </a:bodyPr>
          <a:lstStyle/>
          <a:p>
            <a:pPr algn="r"/>
            <a:fld id="{52295457-60AA-49C7-8A12-7BE87ABF73CA}" type="slidenum">
              <a:rPr lang="cs-CZ" smtClean="0">
                <a:solidFill>
                  <a:srgbClr val="BBC3C8"/>
                </a:solidFill>
              </a:rPr>
              <a:t>‹#›</a:t>
            </a:fld>
            <a:endParaRPr lang="cs-CZ" dirty="0">
              <a:solidFill>
                <a:srgbClr val="BBC3C8"/>
              </a:solidFill>
            </a:endParaRPr>
          </a:p>
        </p:txBody>
      </p:sp>
      <p:graphicFrame>
        <p:nvGraphicFramePr>
          <p:cNvPr id="12" name="Chart Placeholder 4"/>
          <p:cNvGraphicFramePr>
            <a:graphicFrameLocks/>
          </p:cNvGraphicFramePr>
          <p:nvPr userDrawn="1">
            <p:extLst>
              <p:ext uri="{D42A27DB-BD31-4B8C-83A1-F6EECF244321}">
                <p14:modId xmlns:p14="http://schemas.microsoft.com/office/powerpoint/2010/main" val="274976493"/>
              </p:ext>
            </p:extLst>
          </p:nvPr>
        </p:nvGraphicFramePr>
        <p:xfrm>
          <a:off x="1801257" y="1905000"/>
          <a:ext cx="16612137" cy="7342581"/>
        </p:xfrm>
        <a:graphic>
          <a:graphicData uri="http://schemas.openxmlformats.org/drawingml/2006/chart">
            <c:chart xmlns:c="http://schemas.openxmlformats.org/drawingml/2006/chart" xmlns:r="http://schemas.openxmlformats.org/officeDocument/2006/relationships" r:id="rId2"/>
          </a:graphicData>
        </a:graphic>
      </p:graphicFrame>
      <p:pic>
        <p:nvPicPr>
          <p:cNvPr id="10" name="Obrázek 9"/>
          <p:cNvPicPr>
            <a:picLocks noChangeAspect="1"/>
          </p:cNvPicPr>
          <p:nvPr userDrawn="1"/>
        </p:nvPicPr>
        <p:blipFill rotWithShape="1">
          <a:blip r:embed="rId3"/>
          <a:srcRect r="12936"/>
          <a:stretch/>
        </p:blipFill>
        <p:spPr>
          <a:xfrm>
            <a:off x="-1" y="9554080"/>
            <a:ext cx="16856745" cy="1085673"/>
          </a:xfrm>
          <a:prstGeom prst="rect">
            <a:avLst/>
          </a:prstGeom>
        </p:spPr>
      </p:pic>
      <p:pic>
        <p:nvPicPr>
          <p:cNvPr id="11" name="Obrázek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720840" y="9819456"/>
            <a:ext cx="1669094" cy="864095"/>
          </a:xfrm>
          <a:prstGeom prst="rect">
            <a:avLst/>
          </a:prstGeom>
        </p:spPr>
      </p:pic>
    </p:spTree>
    <p:extLst>
      <p:ext uri="{BB962C8B-B14F-4D97-AF65-F5344CB8AC3E}">
        <p14:creationId xmlns:p14="http://schemas.microsoft.com/office/powerpoint/2010/main" val="9189573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5_Graf_2">
    <p:spTree>
      <p:nvGrpSpPr>
        <p:cNvPr id="1" name=""/>
        <p:cNvGrpSpPr/>
        <p:nvPr/>
      </p:nvGrpSpPr>
      <p:grpSpPr>
        <a:xfrm>
          <a:off x="0" y="0"/>
          <a:ext cx="0" cy="0"/>
          <a:chOff x="0" y="0"/>
          <a:chExt cx="0" cy="0"/>
        </a:xfrm>
      </p:grpSpPr>
      <p:sp>
        <p:nvSpPr>
          <p:cNvPr id="16" name="Zástupný symbol pro obsah 15"/>
          <p:cNvSpPr>
            <a:spLocks noGrp="1"/>
          </p:cNvSpPr>
          <p:nvPr>
            <p:ph sz="quarter" idx="10" hasCustomPrompt="1"/>
          </p:nvPr>
        </p:nvSpPr>
        <p:spPr>
          <a:xfrm>
            <a:off x="11379200" y="1905000"/>
            <a:ext cx="7971853" cy="8153400"/>
          </a:xfrm>
          <a:prstGeom prst="rect">
            <a:avLst/>
          </a:prstGeom>
        </p:spPr>
        <p:txBody>
          <a:bodyPr/>
          <a:lstStyle>
            <a:lvl1pPr marL="0" indent="0">
              <a:buNone/>
              <a:defRPr sz="2900" baseline="0">
                <a:solidFill>
                  <a:srgbClr val="676D6F"/>
                </a:solidFill>
                <a:latin typeface="Arial" panose="020B0604020202020204" pitchFamily="34" charset="0"/>
                <a:cs typeface="Arial" panose="020B0604020202020204" pitchFamily="34" charset="0"/>
              </a:defRPr>
            </a:lvl1pPr>
            <a:lvl2pPr marL="742950" indent="-285750">
              <a:buFont typeface="Arial" panose="020B0604020202020204" pitchFamily="34" charset="0"/>
              <a:buChar char="•"/>
              <a:defRPr sz="3200">
                <a:solidFill>
                  <a:srgbClr val="676D6F"/>
                </a:solidFill>
                <a:latin typeface="Arial" panose="020B0604020202020204" pitchFamily="34" charset="0"/>
                <a:cs typeface="Arial" panose="020B0604020202020204" pitchFamily="34" charset="0"/>
              </a:defRPr>
            </a:lvl2pPr>
            <a:lvl3pPr marL="1143000" indent="-228600">
              <a:buFont typeface="Arial" panose="020B0604020202020204" pitchFamily="34" charset="0"/>
              <a:buChar char="•"/>
              <a:defRPr sz="2800">
                <a:solidFill>
                  <a:srgbClr val="676D6F"/>
                </a:solidFill>
                <a:latin typeface="Arial" panose="020B0604020202020204" pitchFamily="34" charset="0"/>
                <a:cs typeface="Arial" panose="020B0604020202020204" pitchFamily="34" charset="0"/>
              </a:defRPr>
            </a:lvl3pPr>
            <a:lvl4pPr marL="1600200" indent="-228600">
              <a:buFont typeface="Arial" panose="020B0604020202020204" pitchFamily="34" charset="0"/>
              <a:buChar char="•"/>
              <a:defRPr sz="2400">
                <a:solidFill>
                  <a:srgbClr val="676D6F"/>
                </a:solidFill>
                <a:latin typeface="Arial" panose="020B0604020202020204" pitchFamily="34" charset="0"/>
                <a:cs typeface="Arial" panose="020B0604020202020204" pitchFamily="34" charset="0"/>
              </a:defRPr>
            </a:lvl4pPr>
            <a:lvl5pPr marL="2057400" indent="-228600">
              <a:buFont typeface="Arial" panose="020B0604020202020204" pitchFamily="34" charset="0"/>
              <a:buChar char="•"/>
              <a:defRPr sz="2400">
                <a:solidFill>
                  <a:srgbClr val="676D6F"/>
                </a:solidFill>
                <a:latin typeface="Arial" panose="020B0604020202020204" pitchFamily="34" charset="0"/>
                <a:cs typeface="Arial" panose="020B0604020202020204" pitchFamily="34" charset="0"/>
              </a:defRPr>
            </a:lvl5pPr>
          </a:lstStyle>
          <a:p>
            <a:pPr lvl="0"/>
            <a:r>
              <a:rPr lang="cs-CZ" dirty="0"/>
              <a:t>Kliknutím  vložíte  nadpis</a:t>
            </a:r>
          </a:p>
        </p:txBody>
      </p:sp>
      <p:sp>
        <p:nvSpPr>
          <p:cNvPr id="5" name="Zástupný symbol pro text 4"/>
          <p:cNvSpPr>
            <a:spLocks noGrp="1"/>
          </p:cNvSpPr>
          <p:nvPr>
            <p:ph type="body" sz="quarter" idx="12" hasCustomPrompt="1"/>
          </p:nvPr>
        </p:nvSpPr>
        <p:spPr>
          <a:xfrm>
            <a:off x="863600" y="762000"/>
            <a:ext cx="18487452" cy="914400"/>
          </a:xfrm>
          <a:prstGeom prst="rect">
            <a:avLst/>
          </a:prstGeom>
        </p:spPr>
        <p:txBody>
          <a:bodyPr/>
          <a:lstStyle>
            <a:lvl1pPr marL="0" indent="0">
              <a:buNone/>
              <a:defRPr sz="4600" b="1">
                <a:solidFill>
                  <a:srgbClr val="44646B"/>
                </a:solidFill>
                <a:latin typeface="+mj-lt"/>
              </a:defRPr>
            </a:lvl1pPr>
          </a:lstStyle>
          <a:p>
            <a:pPr lvl="0"/>
            <a:r>
              <a:rPr lang="cs-CZ" dirty="0"/>
              <a:t>Kliknutím vložíte nadpis stránky</a:t>
            </a:r>
          </a:p>
        </p:txBody>
      </p:sp>
      <p:sp>
        <p:nvSpPr>
          <p:cNvPr id="9" name="Obdélník 8"/>
          <p:cNvSpPr/>
          <p:nvPr userDrawn="1"/>
        </p:nvSpPr>
        <p:spPr>
          <a:xfrm>
            <a:off x="18982237" y="10674260"/>
            <a:ext cx="466795" cy="369332"/>
          </a:xfrm>
          <a:prstGeom prst="rect">
            <a:avLst/>
          </a:prstGeom>
        </p:spPr>
        <p:txBody>
          <a:bodyPr wrap="none">
            <a:spAutoFit/>
          </a:bodyPr>
          <a:lstStyle/>
          <a:p>
            <a:pPr algn="r"/>
            <a:fld id="{52295457-60AA-49C7-8A12-7BE87ABF73CA}" type="slidenum">
              <a:rPr lang="cs-CZ" smtClean="0">
                <a:solidFill>
                  <a:srgbClr val="BBC3C8"/>
                </a:solidFill>
              </a:rPr>
              <a:t>‹#›</a:t>
            </a:fld>
            <a:endParaRPr lang="cs-CZ" dirty="0">
              <a:solidFill>
                <a:srgbClr val="BBC3C8"/>
              </a:solidFill>
            </a:endParaRPr>
          </a:p>
        </p:txBody>
      </p:sp>
      <p:pic>
        <p:nvPicPr>
          <p:cNvPr id="10" name="Obrázek 9"/>
          <p:cNvPicPr>
            <a:picLocks noChangeAspect="1"/>
          </p:cNvPicPr>
          <p:nvPr userDrawn="1"/>
        </p:nvPicPr>
        <p:blipFill rotWithShape="1">
          <a:blip r:embed="rId2"/>
          <a:srcRect r="12936"/>
          <a:stretch/>
        </p:blipFill>
        <p:spPr>
          <a:xfrm>
            <a:off x="-1" y="9554080"/>
            <a:ext cx="16856745" cy="1085673"/>
          </a:xfrm>
          <a:prstGeom prst="rect">
            <a:avLst/>
          </a:prstGeom>
        </p:spPr>
      </p:pic>
      <p:pic>
        <p:nvPicPr>
          <p:cNvPr id="11" name="Obrázek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720840" y="9819456"/>
            <a:ext cx="1669094" cy="864095"/>
          </a:xfrm>
          <a:prstGeom prst="rect">
            <a:avLst/>
          </a:prstGeom>
        </p:spPr>
      </p:pic>
    </p:spTree>
    <p:extLst>
      <p:ext uri="{BB962C8B-B14F-4D97-AF65-F5344CB8AC3E}">
        <p14:creationId xmlns:p14="http://schemas.microsoft.com/office/powerpoint/2010/main" val="18322945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7_Nadpis">
    <p:spTree>
      <p:nvGrpSpPr>
        <p:cNvPr id="1" name=""/>
        <p:cNvGrpSpPr/>
        <p:nvPr/>
      </p:nvGrpSpPr>
      <p:grpSpPr>
        <a:xfrm>
          <a:off x="0" y="0"/>
          <a:ext cx="0" cy="0"/>
          <a:chOff x="0" y="0"/>
          <a:chExt cx="0" cy="0"/>
        </a:xfrm>
      </p:grpSpPr>
      <p:sp>
        <p:nvSpPr>
          <p:cNvPr id="5" name="Zástupný symbol pro text 4"/>
          <p:cNvSpPr>
            <a:spLocks noGrp="1"/>
          </p:cNvSpPr>
          <p:nvPr>
            <p:ph type="body" sz="quarter" idx="12" hasCustomPrompt="1"/>
          </p:nvPr>
        </p:nvSpPr>
        <p:spPr>
          <a:xfrm>
            <a:off x="863600" y="762000"/>
            <a:ext cx="18487452" cy="914400"/>
          </a:xfrm>
          <a:prstGeom prst="rect">
            <a:avLst/>
          </a:prstGeom>
        </p:spPr>
        <p:txBody>
          <a:bodyPr/>
          <a:lstStyle>
            <a:lvl1pPr marL="0" indent="0">
              <a:buNone/>
              <a:defRPr sz="4600" b="1">
                <a:solidFill>
                  <a:srgbClr val="44646B"/>
                </a:solidFill>
                <a:latin typeface="+mj-lt"/>
              </a:defRPr>
            </a:lvl1pPr>
          </a:lstStyle>
          <a:p>
            <a:pPr lvl="0"/>
            <a:r>
              <a:rPr lang="cs-CZ" dirty="0"/>
              <a:t>Kliknutím vložíte nadpis stránky</a:t>
            </a:r>
          </a:p>
        </p:txBody>
      </p:sp>
      <p:sp>
        <p:nvSpPr>
          <p:cNvPr id="8" name="Obdélník 7"/>
          <p:cNvSpPr/>
          <p:nvPr userDrawn="1"/>
        </p:nvSpPr>
        <p:spPr>
          <a:xfrm>
            <a:off x="18982237" y="10674260"/>
            <a:ext cx="466795" cy="369332"/>
          </a:xfrm>
          <a:prstGeom prst="rect">
            <a:avLst/>
          </a:prstGeom>
        </p:spPr>
        <p:txBody>
          <a:bodyPr wrap="none">
            <a:spAutoFit/>
          </a:bodyPr>
          <a:lstStyle/>
          <a:p>
            <a:pPr algn="r"/>
            <a:fld id="{52295457-60AA-49C7-8A12-7BE87ABF73CA}" type="slidenum">
              <a:rPr lang="cs-CZ" smtClean="0">
                <a:solidFill>
                  <a:srgbClr val="BBC3C8"/>
                </a:solidFill>
              </a:rPr>
              <a:t>‹#›</a:t>
            </a:fld>
            <a:endParaRPr lang="cs-CZ" dirty="0">
              <a:solidFill>
                <a:srgbClr val="BBC3C8"/>
              </a:solidFill>
            </a:endParaRPr>
          </a:p>
        </p:txBody>
      </p:sp>
      <p:pic>
        <p:nvPicPr>
          <p:cNvPr id="6" name="Obrázek 5"/>
          <p:cNvPicPr>
            <a:picLocks noChangeAspect="1"/>
          </p:cNvPicPr>
          <p:nvPr userDrawn="1"/>
        </p:nvPicPr>
        <p:blipFill rotWithShape="1">
          <a:blip r:embed="rId2"/>
          <a:srcRect r="12936"/>
          <a:stretch/>
        </p:blipFill>
        <p:spPr>
          <a:xfrm>
            <a:off x="-1" y="9554080"/>
            <a:ext cx="16856745" cy="1085673"/>
          </a:xfrm>
          <a:prstGeom prst="rect">
            <a:avLst/>
          </a:prstGeom>
        </p:spPr>
      </p:pic>
      <p:pic>
        <p:nvPicPr>
          <p:cNvPr id="10" name="Obrázek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720840" y="9819456"/>
            <a:ext cx="1669094" cy="864095"/>
          </a:xfrm>
          <a:prstGeom prst="rect">
            <a:avLst/>
          </a:prstGeom>
        </p:spPr>
      </p:pic>
    </p:spTree>
    <p:extLst>
      <p:ext uri="{BB962C8B-B14F-4D97-AF65-F5344CB8AC3E}">
        <p14:creationId xmlns:p14="http://schemas.microsoft.com/office/powerpoint/2010/main" val="25340842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8_Nadpis">
    <p:spTree>
      <p:nvGrpSpPr>
        <p:cNvPr id="1" name=""/>
        <p:cNvGrpSpPr/>
        <p:nvPr/>
      </p:nvGrpSpPr>
      <p:grpSpPr>
        <a:xfrm>
          <a:off x="0" y="0"/>
          <a:ext cx="0" cy="0"/>
          <a:chOff x="0" y="0"/>
          <a:chExt cx="0" cy="0"/>
        </a:xfrm>
      </p:grpSpPr>
      <p:pic>
        <p:nvPicPr>
          <p:cNvPr id="1026" name="Picture 2" descr="D:\Data\cernichm\Desktop\16-9.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20320000" cy="11430000"/>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text 4"/>
          <p:cNvSpPr>
            <a:spLocks noGrp="1"/>
          </p:cNvSpPr>
          <p:nvPr>
            <p:ph type="body" sz="quarter" idx="12" hasCustomPrompt="1"/>
          </p:nvPr>
        </p:nvSpPr>
        <p:spPr>
          <a:xfrm>
            <a:off x="6654800" y="3842686"/>
            <a:ext cx="9372600" cy="914400"/>
          </a:xfrm>
          <a:prstGeom prst="rect">
            <a:avLst/>
          </a:prstGeom>
        </p:spPr>
        <p:txBody>
          <a:bodyPr/>
          <a:lstStyle>
            <a:lvl1pPr marL="0" indent="0">
              <a:buNone/>
              <a:defRPr sz="4500" b="1">
                <a:solidFill>
                  <a:srgbClr val="44646B"/>
                </a:solidFill>
                <a:latin typeface="+mj-lt"/>
              </a:defRPr>
            </a:lvl1pPr>
          </a:lstStyle>
          <a:p>
            <a:pPr lvl="0"/>
            <a:r>
              <a:rPr lang="cs-CZ" dirty="0"/>
              <a:t>Kliknutím  vložíte  nadpis</a:t>
            </a:r>
          </a:p>
        </p:txBody>
      </p:sp>
      <p:sp>
        <p:nvSpPr>
          <p:cNvPr id="12" name="Zástupný symbol pro text 4"/>
          <p:cNvSpPr>
            <a:spLocks noGrp="1"/>
          </p:cNvSpPr>
          <p:nvPr>
            <p:ph type="body" sz="quarter" idx="13" hasCustomPrompt="1"/>
          </p:nvPr>
        </p:nvSpPr>
        <p:spPr>
          <a:xfrm>
            <a:off x="6714671" y="4936671"/>
            <a:ext cx="9372600" cy="914400"/>
          </a:xfrm>
          <a:prstGeom prst="rect">
            <a:avLst/>
          </a:prstGeom>
        </p:spPr>
        <p:txBody>
          <a:bodyPr/>
          <a:lstStyle>
            <a:lvl1pPr marL="0" indent="0">
              <a:buNone/>
              <a:defRPr sz="3800" b="0">
                <a:solidFill>
                  <a:srgbClr val="44646B"/>
                </a:solidFill>
                <a:latin typeface="+mj-lt"/>
              </a:defRPr>
            </a:lvl1pPr>
          </a:lstStyle>
          <a:p>
            <a:pPr lvl="0"/>
            <a:r>
              <a:rPr lang="cs-CZ" dirty="0"/>
              <a:t>Kliknutím  vložíte  nadpis</a:t>
            </a:r>
          </a:p>
        </p:txBody>
      </p:sp>
      <p:pic>
        <p:nvPicPr>
          <p:cNvPr id="6" name="Obrázek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974000" y="9432000"/>
            <a:ext cx="2433827" cy="1260000"/>
          </a:xfrm>
          <a:prstGeom prst="rect">
            <a:avLst/>
          </a:prstGeom>
        </p:spPr>
      </p:pic>
    </p:spTree>
    <p:extLst>
      <p:ext uri="{BB962C8B-B14F-4D97-AF65-F5344CB8AC3E}">
        <p14:creationId xmlns:p14="http://schemas.microsoft.com/office/powerpoint/2010/main" val="40268175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9_Nadpis">
    <p:spTree>
      <p:nvGrpSpPr>
        <p:cNvPr id="1" name=""/>
        <p:cNvGrpSpPr/>
        <p:nvPr/>
      </p:nvGrpSpPr>
      <p:grpSpPr>
        <a:xfrm>
          <a:off x="0" y="0"/>
          <a:ext cx="0" cy="0"/>
          <a:chOff x="0" y="0"/>
          <a:chExt cx="0" cy="0"/>
        </a:xfrm>
      </p:grpSpPr>
      <p:pic>
        <p:nvPicPr>
          <p:cNvPr id="4" name="Obrázek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20320000" cy="11430000"/>
          </a:xfrm>
          <a:prstGeom prst="rect">
            <a:avLst/>
          </a:prstGeom>
        </p:spPr>
      </p:pic>
      <p:sp>
        <p:nvSpPr>
          <p:cNvPr id="5" name="Zástupný symbol pro text 4"/>
          <p:cNvSpPr>
            <a:spLocks noGrp="1"/>
          </p:cNvSpPr>
          <p:nvPr>
            <p:ph type="body" sz="quarter" idx="12" hasCustomPrompt="1"/>
          </p:nvPr>
        </p:nvSpPr>
        <p:spPr>
          <a:xfrm>
            <a:off x="6654800" y="3842686"/>
            <a:ext cx="9372600" cy="914400"/>
          </a:xfrm>
          <a:prstGeom prst="rect">
            <a:avLst/>
          </a:prstGeom>
        </p:spPr>
        <p:txBody>
          <a:bodyPr/>
          <a:lstStyle>
            <a:lvl1pPr marL="0" indent="0">
              <a:buNone/>
              <a:defRPr sz="4500" b="1">
                <a:solidFill>
                  <a:schemeClr val="bg1"/>
                </a:solidFill>
                <a:latin typeface="+mj-lt"/>
              </a:defRPr>
            </a:lvl1pPr>
          </a:lstStyle>
          <a:p>
            <a:pPr lvl="0"/>
            <a:r>
              <a:rPr lang="cs-CZ" dirty="0"/>
              <a:t>Kliknutím  vložíte  nadpis</a:t>
            </a:r>
          </a:p>
        </p:txBody>
      </p:sp>
      <p:sp>
        <p:nvSpPr>
          <p:cNvPr id="12" name="Zástupný symbol pro text 4"/>
          <p:cNvSpPr>
            <a:spLocks noGrp="1"/>
          </p:cNvSpPr>
          <p:nvPr>
            <p:ph type="body" sz="quarter" idx="13" hasCustomPrompt="1"/>
          </p:nvPr>
        </p:nvSpPr>
        <p:spPr>
          <a:xfrm>
            <a:off x="6714671" y="4936671"/>
            <a:ext cx="9372600" cy="914400"/>
          </a:xfrm>
          <a:prstGeom prst="rect">
            <a:avLst/>
          </a:prstGeom>
        </p:spPr>
        <p:txBody>
          <a:bodyPr/>
          <a:lstStyle>
            <a:lvl1pPr marL="0" indent="0">
              <a:buNone/>
              <a:defRPr sz="3800" b="0">
                <a:solidFill>
                  <a:schemeClr val="bg1"/>
                </a:solidFill>
                <a:latin typeface="+mj-lt"/>
              </a:defRPr>
            </a:lvl1pPr>
          </a:lstStyle>
          <a:p>
            <a:pPr lvl="0"/>
            <a:r>
              <a:rPr lang="cs-CZ" dirty="0"/>
              <a:t>Kliknutím  vložíte  nadpis</a:t>
            </a:r>
          </a:p>
        </p:txBody>
      </p:sp>
      <p:pic>
        <p:nvPicPr>
          <p:cNvPr id="7" name="Obrázek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974000" y="9432000"/>
            <a:ext cx="2433826" cy="1260000"/>
          </a:xfrm>
          <a:prstGeom prst="rect">
            <a:avLst/>
          </a:prstGeom>
        </p:spPr>
      </p:pic>
    </p:spTree>
    <p:extLst>
      <p:ext uri="{BB962C8B-B14F-4D97-AF65-F5344CB8AC3E}">
        <p14:creationId xmlns:p14="http://schemas.microsoft.com/office/powerpoint/2010/main" val="1004301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First_slide">
    <p:spTree>
      <p:nvGrpSpPr>
        <p:cNvPr id="1" name=""/>
        <p:cNvGrpSpPr/>
        <p:nvPr/>
      </p:nvGrpSpPr>
      <p:grpSpPr>
        <a:xfrm>
          <a:off x="0" y="0"/>
          <a:ext cx="0" cy="0"/>
          <a:chOff x="0" y="0"/>
          <a:chExt cx="0" cy="0"/>
        </a:xfrm>
      </p:grpSpPr>
      <p:pic>
        <p:nvPicPr>
          <p:cNvPr id="2" name="Obrázek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20320000" cy="11430000"/>
          </a:xfrm>
          <a:prstGeom prst="rect">
            <a:avLst/>
          </a:prstGeom>
        </p:spPr>
      </p:pic>
      <p:sp>
        <p:nvSpPr>
          <p:cNvPr id="115" name="Zástupný symbol pro text 3"/>
          <p:cNvSpPr>
            <a:spLocks noGrp="1"/>
          </p:cNvSpPr>
          <p:nvPr>
            <p:ph type="body" sz="quarter" idx="10" hasCustomPrompt="1"/>
          </p:nvPr>
        </p:nvSpPr>
        <p:spPr>
          <a:xfrm>
            <a:off x="11150600" y="2402632"/>
            <a:ext cx="8534400" cy="1636712"/>
          </a:xfrm>
          <a:prstGeom prst="rect">
            <a:avLst/>
          </a:prstGeom>
        </p:spPr>
        <p:txBody>
          <a:bodyPr/>
          <a:lstStyle>
            <a:lvl1pPr marL="0" indent="0">
              <a:buNone/>
              <a:defRPr sz="11000" b="1">
                <a:solidFill>
                  <a:schemeClr val="bg1"/>
                </a:solidFill>
              </a:defRPr>
            </a:lvl1pPr>
          </a:lstStyle>
          <a:p>
            <a:pPr lvl="0"/>
            <a:r>
              <a:rPr lang="cs-CZ" dirty="0" err="1"/>
              <a:t>headline</a:t>
            </a:r>
            <a:endParaRPr lang="cs-CZ" dirty="0"/>
          </a:p>
        </p:txBody>
      </p:sp>
      <p:sp>
        <p:nvSpPr>
          <p:cNvPr id="116" name="Zástupný symbol pro text 3"/>
          <p:cNvSpPr>
            <a:spLocks noGrp="1"/>
          </p:cNvSpPr>
          <p:nvPr>
            <p:ph type="body" sz="quarter" idx="11" hasCustomPrompt="1"/>
          </p:nvPr>
        </p:nvSpPr>
        <p:spPr>
          <a:xfrm>
            <a:off x="11152782" y="3886944"/>
            <a:ext cx="8534400" cy="1636712"/>
          </a:xfrm>
          <a:prstGeom prst="rect">
            <a:avLst/>
          </a:prstGeom>
        </p:spPr>
        <p:txBody>
          <a:bodyPr/>
          <a:lstStyle>
            <a:lvl1pPr marL="0" indent="0">
              <a:buNone/>
              <a:defRPr sz="5000" b="0">
                <a:solidFill>
                  <a:schemeClr val="bg1"/>
                </a:solidFill>
              </a:defRPr>
            </a:lvl1pPr>
          </a:lstStyle>
          <a:p>
            <a:pPr lvl="0"/>
            <a:r>
              <a:rPr lang="cs-CZ" dirty="0" err="1"/>
              <a:t>subheadline</a:t>
            </a:r>
            <a:endParaRPr lang="cs-CZ" dirty="0"/>
          </a:p>
        </p:txBody>
      </p:sp>
      <p:sp>
        <p:nvSpPr>
          <p:cNvPr id="117" name="Zástupný symbol pro text 32"/>
          <p:cNvSpPr>
            <a:spLocks noGrp="1"/>
          </p:cNvSpPr>
          <p:nvPr>
            <p:ph type="body" sz="quarter" idx="12" hasCustomPrompt="1"/>
          </p:nvPr>
        </p:nvSpPr>
        <p:spPr>
          <a:xfrm>
            <a:off x="11150599" y="6074963"/>
            <a:ext cx="1574723" cy="477471"/>
          </a:xfrm>
          <a:prstGeom prst="rect">
            <a:avLst/>
          </a:prstGeom>
        </p:spPr>
        <p:txBody>
          <a:bodyPr/>
          <a:lstStyle>
            <a:lvl1pPr marL="0" indent="0">
              <a:buNone/>
              <a:defRPr sz="3000" b="1">
                <a:solidFill>
                  <a:schemeClr val="bg1"/>
                </a:solidFill>
              </a:defRPr>
            </a:lvl1pPr>
          </a:lstStyle>
          <a:p>
            <a:pPr lvl="0"/>
            <a:r>
              <a:rPr lang="cs-CZ" dirty="0"/>
              <a:t>datum:</a:t>
            </a:r>
          </a:p>
        </p:txBody>
      </p:sp>
      <p:sp>
        <p:nvSpPr>
          <p:cNvPr id="118" name="Zástupný symbol pro text 32"/>
          <p:cNvSpPr>
            <a:spLocks noGrp="1"/>
          </p:cNvSpPr>
          <p:nvPr>
            <p:ph type="body" sz="quarter" idx="13" hasCustomPrompt="1"/>
          </p:nvPr>
        </p:nvSpPr>
        <p:spPr>
          <a:xfrm>
            <a:off x="12567651" y="6074963"/>
            <a:ext cx="7117350" cy="477471"/>
          </a:xfrm>
          <a:prstGeom prst="rect">
            <a:avLst/>
          </a:prstGeom>
        </p:spPr>
        <p:txBody>
          <a:bodyPr/>
          <a:lstStyle>
            <a:lvl1pPr marL="0" indent="0">
              <a:buNone/>
              <a:defRPr sz="3000" b="0">
                <a:solidFill>
                  <a:schemeClr val="bg1"/>
                </a:solidFill>
              </a:defRPr>
            </a:lvl1pPr>
          </a:lstStyle>
          <a:p>
            <a:pPr lvl="0"/>
            <a:r>
              <a:rPr lang="cs-CZ" dirty="0"/>
              <a:t>14/11/2016</a:t>
            </a:r>
          </a:p>
        </p:txBody>
      </p:sp>
      <p:sp>
        <p:nvSpPr>
          <p:cNvPr id="119" name="Zástupný symbol pro text 32"/>
          <p:cNvSpPr>
            <a:spLocks noGrp="1"/>
          </p:cNvSpPr>
          <p:nvPr>
            <p:ph type="body" sz="quarter" idx="14" hasCustomPrompt="1"/>
          </p:nvPr>
        </p:nvSpPr>
        <p:spPr>
          <a:xfrm>
            <a:off x="11150599" y="6609873"/>
            <a:ext cx="1457673" cy="477471"/>
          </a:xfrm>
          <a:prstGeom prst="rect">
            <a:avLst/>
          </a:prstGeom>
        </p:spPr>
        <p:txBody>
          <a:bodyPr/>
          <a:lstStyle>
            <a:lvl1pPr marL="0" indent="0">
              <a:buNone/>
              <a:defRPr sz="3000" b="1">
                <a:solidFill>
                  <a:schemeClr val="bg1"/>
                </a:solidFill>
              </a:defRPr>
            </a:lvl1pPr>
          </a:lstStyle>
          <a:p>
            <a:pPr lvl="0"/>
            <a:r>
              <a:rPr lang="cs-CZ" dirty="0"/>
              <a:t>jméno::</a:t>
            </a:r>
          </a:p>
        </p:txBody>
      </p:sp>
      <p:sp>
        <p:nvSpPr>
          <p:cNvPr id="120" name="Zástupný symbol pro text 32"/>
          <p:cNvSpPr>
            <a:spLocks noGrp="1"/>
          </p:cNvSpPr>
          <p:nvPr>
            <p:ph type="body" sz="quarter" idx="15" hasCustomPrompt="1"/>
          </p:nvPr>
        </p:nvSpPr>
        <p:spPr>
          <a:xfrm>
            <a:off x="12559901" y="6609873"/>
            <a:ext cx="7140597" cy="477471"/>
          </a:xfrm>
          <a:prstGeom prst="rect">
            <a:avLst/>
          </a:prstGeom>
        </p:spPr>
        <p:txBody>
          <a:bodyPr/>
          <a:lstStyle>
            <a:lvl1pPr marL="0" indent="0">
              <a:buNone/>
              <a:defRPr sz="3000" b="0" baseline="0">
                <a:solidFill>
                  <a:schemeClr val="bg1"/>
                </a:solidFill>
              </a:defRPr>
            </a:lvl1pPr>
          </a:lstStyle>
          <a:p>
            <a:pPr lvl="0"/>
            <a:r>
              <a:rPr lang="cs-CZ" dirty="0" err="1"/>
              <a:t>lorem</a:t>
            </a:r>
            <a:r>
              <a:rPr lang="cs-CZ" dirty="0"/>
              <a:t>  </a:t>
            </a:r>
            <a:r>
              <a:rPr lang="cs-CZ" dirty="0" err="1"/>
              <a:t>ipsum</a:t>
            </a:r>
            <a:endParaRPr lang="cs-CZ" dirty="0"/>
          </a:p>
        </p:txBody>
      </p:sp>
      <p:sp>
        <p:nvSpPr>
          <p:cNvPr id="121" name="Zástupný symbol pro text 32"/>
          <p:cNvSpPr>
            <a:spLocks noGrp="1"/>
          </p:cNvSpPr>
          <p:nvPr>
            <p:ph type="body" sz="quarter" idx="16" hasCustomPrompt="1"/>
          </p:nvPr>
        </p:nvSpPr>
        <p:spPr>
          <a:xfrm>
            <a:off x="11150599" y="7163888"/>
            <a:ext cx="1970559" cy="477471"/>
          </a:xfrm>
          <a:prstGeom prst="rect">
            <a:avLst/>
          </a:prstGeom>
        </p:spPr>
        <p:txBody>
          <a:bodyPr/>
          <a:lstStyle>
            <a:lvl1pPr marL="0" indent="0">
              <a:buNone/>
              <a:defRPr sz="3000" b="1">
                <a:solidFill>
                  <a:schemeClr val="bg1"/>
                </a:solidFill>
              </a:defRPr>
            </a:lvl1pPr>
          </a:lstStyle>
          <a:p>
            <a:pPr lvl="0"/>
            <a:r>
              <a:rPr lang="cs-CZ" dirty="0"/>
              <a:t>oddělení:</a:t>
            </a:r>
          </a:p>
        </p:txBody>
      </p:sp>
      <p:sp>
        <p:nvSpPr>
          <p:cNvPr id="122" name="Zástupný symbol pro text 32"/>
          <p:cNvSpPr>
            <a:spLocks noGrp="1"/>
          </p:cNvSpPr>
          <p:nvPr>
            <p:ph type="body" sz="quarter" idx="17" hasCustomPrompt="1"/>
          </p:nvPr>
        </p:nvSpPr>
        <p:spPr>
          <a:xfrm>
            <a:off x="12968311" y="7163888"/>
            <a:ext cx="6716689" cy="477471"/>
          </a:xfrm>
          <a:prstGeom prst="rect">
            <a:avLst/>
          </a:prstGeom>
        </p:spPr>
        <p:txBody>
          <a:bodyPr/>
          <a:lstStyle>
            <a:lvl1pPr marL="0" indent="0">
              <a:buNone/>
              <a:defRPr sz="3000" b="0" baseline="0">
                <a:solidFill>
                  <a:schemeClr val="bg1"/>
                </a:solidFill>
              </a:defRPr>
            </a:lvl1pPr>
          </a:lstStyle>
          <a:p>
            <a:pPr lvl="0"/>
            <a:r>
              <a:rPr lang="cs-CZ" dirty="0" err="1"/>
              <a:t>lorem</a:t>
            </a:r>
            <a:r>
              <a:rPr lang="cs-CZ" dirty="0"/>
              <a:t>  </a:t>
            </a:r>
            <a:r>
              <a:rPr lang="cs-CZ" dirty="0" err="1"/>
              <a:t>ipsum</a:t>
            </a:r>
            <a:endParaRPr lang="cs-CZ" dirty="0"/>
          </a:p>
        </p:txBody>
      </p:sp>
      <p:pic>
        <p:nvPicPr>
          <p:cNvPr id="12" name="Obrázek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974000" y="9432000"/>
            <a:ext cx="2433826" cy="1260000"/>
          </a:xfrm>
          <a:prstGeom prst="rect">
            <a:avLst/>
          </a:prstGeom>
        </p:spPr>
      </p:pic>
    </p:spTree>
    <p:extLst>
      <p:ext uri="{BB962C8B-B14F-4D97-AF65-F5344CB8AC3E}">
        <p14:creationId xmlns:p14="http://schemas.microsoft.com/office/powerpoint/2010/main" val="21338774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5_Last_slide">
    <p:spTree>
      <p:nvGrpSpPr>
        <p:cNvPr id="1" name=""/>
        <p:cNvGrpSpPr/>
        <p:nvPr/>
      </p:nvGrpSpPr>
      <p:grpSpPr>
        <a:xfrm>
          <a:off x="0" y="0"/>
          <a:ext cx="0" cy="0"/>
          <a:chOff x="0" y="0"/>
          <a:chExt cx="0" cy="0"/>
        </a:xfrm>
      </p:grpSpPr>
      <p:pic>
        <p:nvPicPr>
          <p:cNvPr id="3" name="Obrázek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20320000" cy="11430000"/>
          </a:xfrm>
          <a:prstGeom prst="rect">
            <a:avLst/>
          </a:prstGeom>
        </p:spPr>
      </p:pic>
      <p:sp>
        <p:nvSpPr>
          <p:cNvPr id="24" name="Zástupný symbol pro text 23"/>
          <p:cNvSpPr>
            <a:spLocks noGrp="1"/>
          </p:cNvSpPr>
          <p:nvPr>
            <p:ph type="body" sz="quarter" idx="10" hasCustomPrompt="1"/>
          </p:nvPr>
        </p:nvSpPr>
        <p:spPr>
          <a:xfrm>
            <a:off x="11130722" y="4058816"/>
            <a:ext cx="8382000" cy="1446365"/>
          </a:xfrm>
          <a:prstGeom prst="rect">
            <a:avLst/>
          </a:prstGeom>
        </p:spPr>
        <p:txBody>
          <a:bodyPr/>
          <a:lstStyle>
            <a:lvl1pPr marL="0" indent="0">
              <a:buNone/>
              <a:defRPr sz="10700" b="1">
                <a:solidFill>
                  <a:srgbClr val="44646B"/>
                </a:solidFill>
              </a:defRPr>
            </a:lvl1pPr>
          </a:lstStyle>
          <a:p>
            <a:pPr lvl="0"/>
            <a:r>
              <a:rPr lang="cs-CZ" dirty="0"/>
              <a:t>Děkuji</a:t>
            </a:r>
          </a:p>
        </p:txBody>
      </p:sp>
      <p:sp>
        <p:nvSpPr>
          <p:cNvPr id="17" name="TextovéPole 16"/>
          <p:cNvSpPr txBox="1"/>
          <p:nvPr userDrawn="1"/>
        </p:nvSpPr>
        <p:spPr>
          <a:xfrm>
            <a:off x="798960" y="9534326"/>
            <a:ext cx="14257584" cy="1077218"/>
          </a:xfrm>
          <a:prstGeom prst="rect">
            <a:avLst/>
          </a:prstGeom>
          <a:noFill/>
          <a:ln>
            <a:noFill/>
          </a:ln>
        </p:spPr>
        <p:txBody>
          <a:bodyPr wrap="square" rtlCol="0">
            <a:spAutoFit/>
          </a:bodyPr>
          <a:lstStyle>
            <a:defPPr>
              <a:defRPr lang="cs-CZ"/>
            </a:defPPr>
            <a:lvl1pPr>
              <a:defRPr sz="1600" b="0" i="0">
                <a:solidFill>
                  <a:srgbClr val="676D6F"/>
                </a:solidFill>
                <a:effectLst/>
              </a:defRPr>
            </a:lvl1pPr>
          </a:lstStyle>
          <a:p>
            <a:pPr lvl="0"/>
            <a:endParaRPr lang="cs-CZ" sz="1600" b="0" i="0" kern="1200" dirty="0">
              <a:solidFill>
                <a:srgbClr val="676D6F"/>
              </a:solidFill>
              <a:effectLst/>
              <a:latin typeface="+mn-lt"/>
              <a:ea typeface="+mn-ea"/>
              <a:cs typeface="+mn-cs"/>
            </a:endParaRPr>
          </a:p>
          <a:p>
            <a:pPr lvl="0"/>
            <a:r>
              <a:rPr lang="cs-CZ" sz="1600" b="0" i="0" kern="1200" dirty="0">
                <a:solidFill>
                  <a:srgbClr val="676D6F"/>
                </a:solidFill>
                <a:effectLst/>
                <a:latin typeface="+mn-lt"/>
                <a:ea typeface="+mn-ea"/>
                <a:cs typeface="+mn-cs"/>
              </a:rPr>
              <a:t>Upozornění: Informace obsažené v této prezentaci jsou určeny výhradně oprávněným příjemcům a mohou obsahovat důvěrné informace, popř. mohou být předmětem obchodního tajemství. Neoprávněné prohlížení, šíření, úpravy, zpřístupnění jejího obsahu nebo jiný neoprávněný způsob užití jsou zakázány. Pokud jste obdržel(a) tuto prezentaci omylem, informujte o tom prosím okamžitě odesílatele a tuto prezentaci zničte/vymažte ze systému. Děkujeme.</a:t>
            </a:r>
          </a:p>
        </p:txBody>
      </p:sp>
      <p:pic>
        <p:nvPicPr>
          <p:cNvPr id="6" name="Obrázek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974000" y="9432000"/>
            <a:ext cx="2433827" cy="1260000"/>
          </a:xfrm>
          <a:prstGeom prst="rect">
            <a:avLst/>
          </a:prstGeom>
        </p:spPr>
      </p:pic>
    </p:spTree>
    <p:extLst>
      <p:ext uri="{BB962C8B-B14F-4D97-AF65-F5344CB8AC3E}">
        <p14:creationId xmlns:p14="http://schemas.microsoft.com/office/powerpoint/2010/main" val="41892333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6_Last_slide_green">
    <p:spTree>
      <p:nvGrpSpPr>
        <p:cNvPr id="1" name=""/>
        <p:cNvGrpSpPr/>
        <p:nvPr/>
      </p:nvGrpSpPr>
      <p:grpSpPr>
        <a:xfrm>
          <a:off x="0" y="0"/>
          <a:ext cx="0" cy="0"/>
          <a:chOff x="0" y="0"/>
          <a:chExt cx="0" cy="0"/>
        </a:xfrm>
      </p:grpSpPr>
      <p:pic>
        <p:nvPicPr>
          <p:cNvPr id="2" name="Obrázek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20320000" cy="11430000"/>
          </a:xfrm>
          <a:prstGeom prst="rect">
            <a:avLst/>
          </a:prstGeom>
        </p:spPr>
      </p:pic>
      <p:sp>
        <p:nvSpPr>
          <p:cNvPr id="45" name="Zástupný symbol pro text 23"/>
          <p:cNvSpPr>
            <a:spLocks noGrp="1"/>
          </p:cNvSpPr>
          <p:nvPr>
            <p:ph type="body" sz="quarter" idx="11" hasCustomPrompt="1"/>
          </p:nvPr>
        </p:nvSpPr>
        <p:spPr>
          <a:xfrm>
            <a:off x="11130722" y="4058816"/>
            <a:ext cx="8382000" cy="1446365"/>
          </a:xfrm>
          <a:prstGeom prst="rect">
            <a:avLst/>
          </a:prstGeom>
        </p:spPr>
        <p:txBody>
          <a:bodyPr/>
          <a:lstStyle>
            <a:lvl1pPr marL="0" indent="0">
              <a:buNone/>
              <a:defRPr lang="cs-CZ" sz="10700" b="1" kern="1200" dirty="0">
                <a:solidFill>
                  <a:schemeClr val="bg1"/>
                </a:solidFill>
                <a:latin typeface="+mn-lt"/>
                <a:ea typeface="+mn-ea"/>
                <a:cs typeface="+mn-cs"/>
              </a:defRPr>
            </a:lvl1pPr>
          </a:lstStyle>
          <a:p>
            <a:pPr lvl="0"/>
            <a:r>
              <a:rPr lang="cs-CZ" dirty="0"/>
              <a:t>Děkuji</a:t>
            </a:r>
          </a:p>
        </p:txBody>
      </p:sp>
      <p:sp>
        <p:nvSpPr>
          <p:cNvPr id="46" name="TextovéPole 45"/>
          <p:cNvSpPr txBox="1"/>
          <p:nvPr userDrawn="1"/>
        </p:nvSpPr>
        <p:spPr>
          <a:xfrm>
            <a:off x="798960" y="9534326"/>
            <a:ext cx="14185576" cy="1077218"/>
          </a:xfrm>
          <a:prstGeom prst="rect">
            <a:avLst/>
          </a:prstGeom>
          <a:noFill/>
          <a:ln>
            <a:noFill/>
          </a:ln>
        </p:spPr>
        <p:txBody>
          <a:bodyPr wrap="square" rtlCol="0">
            <a:spAutoFit/>
          </a:bodyPr>
          <a:lstStyle>
            <a:defPPr>
              <a:defRPr lang="cs-CZ"/>
            </a:defPPr>
            <a:lvl1pPr>
              <a:defRPr sz="1600" b="0" i="0">
                <a:solidFill>
                  <a:srgbClr val="676D6F"/>
                </a:solidFill>
                <a:effectLst/>
              </a:defRPr>
            </a:lvl1pPr>
          </a:lstStyle>
          <a:p>
            <a:pPr lvl="0"/>
            <a:endParaRPr lang="cs-CZ" sz="1600" b="0" i="0" kern="1200" dirty="0">
              <a:solidFill>
                <a:srgbClr val="FFFFFF"/>
              </a:solidFill>
              <a:effectLst/>
              <a:latin typeface="+mn-lt"/>
              <a:ea typeface="+mn-ea"/>
              <a:cs typeface="+mn-cs"/>
            </a:endParaRPr>
          </a:p>
          <a:p>
            <a:pPr lvl="0"/>
            <a:r>
              <a:rPr lang="cs-CZ" sz="1600" b="0" i="0" kern="1200" dirty="0">
                <a:solidFill>
                  <a:srgbClr val="FFFFFF"/>
                </a:solidFill>
                <a:effectLst/>
                <a:latin typeface="+mn-lt"/>
                <a:ea typeface="+mn-ea"/>
                <a:cs typeface="+mn-cs"/>
              </a:rPr>
              <a:t>Upozornění: Informace obsažené v této prezentaci jsou určeny výhradně oprávněným příjemcům a mohou obsahovat důvěrné informace, popř. mohou být předmětem obchodního tajemství. Neoprávněné prohlížení, šíření, úpravy, zpřístupnění jejího obsahu nebo jiný neoprávněný způsob užití jsou zakázány. Pokud jste obdržel(a) tuto prezentaci omylem, informujte o tom prosím okamžitě odesílatele a tuto prezentaci zničte/vymažte ze systému. Děkujeme.</a:t>
            </a:r>
          </a:p>
        </p:txBody>
      </p:sp>
      <p:pic>
        <p:nvPicPr>
          <p:cNvPr id="6" name="Obrázek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974000" y="9432000"/>
            <a:ext cx="2433826" cy="1260000"/>
          </a:xfrm>
          <a:prstGeom prst="rect">
            <a:avLst/>
          </a:prstGeom>
        </p:spPr>
      </p:pic>
    </p:spTree>
    <p:extLst>
      <p:ext uri="{BB962C8B-B14F-4D97-AF65-F5344CB8AC3E}">
        <p14:creationId xmlns:p14="http://schemas.microsoft.com/office/powerpoint/2010/main" val="2553682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Presentacion_slide">
    <p:spTree>
      <p:nvGrpSpPr>
        <p:cNvPr id="1" name=""/>
        <p:cNvGrpSpPr/>
        <p:nvPr/>
      </p:nvGrpSpPr>
      <p:grpSpPr>
        <a:xfrm>
          <a:off x="0" y="0"/>
          <a:ext cx="0" cy="0"/>
          <a:chOff x="0" y="0"/>
          <a:chExt cx="0" cy="0"/>
        </a:xfrm>
      </p:grpSpPr>
      <p:pic>
        <p:nvPicPr>
          <p:cNvPr id="10" name="Obrázek 9"/>
          <p:cNvPicPr>
            <a:picLocks noChangeAspect="1"/>
          </p:cNvPicPr>
          <p:nvPr userDrawn="1"/>
        </p:nvPicPr>
        <p:blipFill rotWithShape="1">
          <a:blip r:embed="rId2"/>
          <a:srcRect r="12936"/>
          <a:stretch/>
        </p:blipFill>
        <p:spPr>
          <a:xfrm>
            <a:off x="-1" y="9554080"/>
            <a:ext cx="16856745" cy="1085673"/>
          </a:xfrm>
          <a:prstGeom prst="rect">
            <a:avLst/>
          </a:prstGeom>
        </p:spPr>
      </p:pic>
      <p:sp>
        <p:nvSpPr>
          <p:cNvPr id="16" name="Zástupný symbol pro obsah 15"/>
          <p:cNvSpPr>
            <a:spLocks noGrp="1"/>
          </p:cNvSpPr>
          <p:nvPr>
            <p:ph sz="quarter" idx="10" hasCustomPrompt="1"/>
          </p:nvPr>
        </p:nvSpPr>
        <p:spPr>
          <a:xfrm>
            <a:off x="863600" y="1905000"/>
            <a:ext cx="18487453" cy="8153400"/>
          </a:xfrm>
          <a:prstGeom prst="rect">
            <a:avLst/>
          </a:prstGeom>
        </p:spPr>
        <p:txBody>
          <a:bodyPr/>
          <a:lstStyle>
            <a:lvl1pPr marL="0" indent="0">
              <a:buNone/>
              <a:defRPr sz="3800" baseline="0">
                <a:solidFill>
                  <a:srgbClr val="676D6F"/>
                </a:solidFill>
                <a:latin typeface="Arial" panose="020B0604020202020204" pitchFamily="34" charset="0"/>
                <a:cs typeface="Arial" panose="020B0604020202020204" pitchFamily="34" charset="0"/>
              </a:defRPr>
            </a:lvl1pPr>
            <a:lvl2pPr marL="742950" indent="-285750">
              <a:buFont typeface="Arial" panose="020B0604020202020204" pitchFamily="34" charset="0"/>
              <a:buChar char="•"/>
              <a:defRPr sz="3200">
                <a:solidFill>
                  <a:srgbClr val="676D6F"/>
                </a:solidFill>
                <a:latin typeface="Arial" panose="020B0604020202020204" pitchFamily="34" charset="0"/>
                <a:cs typeface="Arial" panose="020B0604020202020204" pitchFamily="34" charset="0"/>
              </a:defRPr>
            </a:lvl2pPr>
            <a:lvl3pPr marL="1143000" indent="-228600">
              <a:buFont typeface="Arial" panose="020B0604020202020204" pitchFamily="34" charset="0"/>
              <a:buChar char="•"/>
              <a:defRPr sz="2800">
                <a:solidFill>
                  <a:srgbClr val="676D6F"/>
                </a:solidFill>
                <a:latin typeface="Arial" panose="020B0604020202020204" pitchFamily="34" charset="0"/>
                <a:cs typeface="Arial" panose="020B0604020202020204" pitchFamily="34" charset="0"/>
              </a:defRPr>
            </a:lvl3pPr>
            <a:lvl4pPr marL="1600200" indent="-228600">
              <a:buFont typeface="Arial" panose="020B0604020202020204" pitchFamily="34" charset="0"/>
              <a:buChar char="•"/>
              <a:defRPr sz="2400">
                <a:solidFill>
                  <a:srgbClr val="676D6F"/>
                </a:solidFill>
                <a:latin typeface="Arial" panose="020B0604020202020204" pitchFamily="34" charset="0"/>
                <a:cs typeface="Arial" panose="020B0604020202020204" pitchFamily="34" charset="0"/>
              </a:defRPr>
            </a:lvl4pPr>
            <a:lvl5pPr marL="2057400" indent="-228600">
              <a:buFont typeface="Arial" panose="020B0604020202020204" pitchFamily="34" charset="0"/>
              <a:buChar char="•"/>
              <a:defRPr sz="2400" b="0">
                <a:solidFill>
                  <a:srgbClr val="676D6F"/>
                </a:solidFill>
                <a:latin typeface="Arial" panose="020B0604020202020204" pitchFamily="34" charset="0"/>
                <a:cs typeface="Arial" panose="020B0604020202020204" pitchFamily="34" charset="0"/>
              </a:defRPr>
            </a:lvl5pPr>
          </a:lstStyle>
          <a:p>
            <a:pPr lvl="0"/>
            <a:r>
              <a:rPr lang="cs-CZ" dirty="0"/>
              <a:t>Kliknutím  vložíte  text</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5" name="Zástupný symbol pro text 4"/>
          <p:cNvSpPr>
            <a:spLocks noGrp="1"/>
          </p:cNvSpPr>
          <p:nvPr>
            <p:ph type="body" sz="quarter" idx="12" hasCustomPrompt="1"/>
          </p:nvPr>
        </p:nvSpPr>
        <p:spPr>
          <a:xfrm>
            <a:off x="863600" y="762000"/>
            <a:ext cx="18487452" cy="914400"/>
          </a:xfrm>
          <a:prstGeom prst="rect">
            <a:avLst/>
          </a:prstGeom>
        </p:spPr>
        <p:txBody>
          <a:bodyPr/>
          <a:lstStyle>
            <a:lvl1pPr marL="0" indent="0">
              <a:buNone/>
              <a:defRPr sz="4600" b="1">
                <a:solidFill>
                  <a:srgbClr val="44646B"/>
                </a:solidFill>
                <a:latin typeface="+mj-lt"/>
              </a:defRPr>
            </a:lvl1pPr>
          </a:lstStyle>
          <a:p>
            <a:pPr lvl="0"/>
            <a:r>
              <a:rPr lang="cs-CZ" dirty="0"/>
              <a:t>Kliknutím vložíte nadpis stránky</a:t>
            </a:r>
          </a:p>
        </p:txBody>
      </p:sp>
      <p:sp>
        <p:nvSpPr>
          <p:cNvPr id="9" name="Obdélník 8"/>
          <p:cNvSpPr/>
          <p:nvPr userDrawn="1"/>
        </p:nvSpPr>
        <p:spPr>
          <a:xfrm>
            <a:off x="18982237" y="10674260"/>
            <a:ext cx="466795" cy="369332"/>
          </a:xfrm>
          <a:prstGeom prst="rect">
            <a:avLst/>
          </a:prstGeom>
        </p:spPr>
        <p:txBody>
          <a:bodyPr wrap="none">
            <a:spAutoFit/>
          </a:bodyPr>
          <a:lstStyle/>
          <a:p>
            <a:pPr algn="r"/>
            <a:fld id="{52295457-60AA-49C7-8A12-7BE87ABF73CA}" type="slidenum">
              <a:rPr lang="cs-CZ" smtClean="0">
                <a:solidFill>
                  <a:srgbClr val="BBC3C8"/>
                </a:solidFill>
              </a:rPr>
              <a:t>‹#›</a:t>
            </a:fld>
            <a:endParaRPr lang="cs-CZ" dirty="0">
              <a:solidFill>
                <a:srgbClr val="BBC3C8"/>
              </a:solidFill>
            </a:endParaRPr>
          </a:p>
        </p:txBody>
      </p:sp>
      <p:pic>
        <p:nvPicPr>
          <p:cNvPr id="6" name="Obrázek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720840" y="9819456"/>
            <a:ext cx="1669094" cy="864095"/>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ext_slide">
    <p:spTree>
      <p:nvGrpSpPr>
        <p:cNvPr id="1" name=""/>
        <p:cNvGrpSpPr/>
        <p:nvPr/>
      </p:nvGrpSpPr>
      <p:grpSpPr>
        <a:xfrm>
          <a:off x="0" y="0"/>
          <a:ext cx="0" cy="0"/>
          <a:chOff x="0" y="0"/>
          <a:chExt cx="0" cy="0"/>
        </a:xfrm>
      </p:grpSpPr>
      <p:sp>
        <p:nvSpPr>
          <p:cNvPr id="16" name="Zástupný symbol pro obsah 15"/>
          <p:cNvSpPr>
            <a:spLocks noGrp="1"/>
          </p:cNvSpPr>
          <p:nvPr>
            <p:ph sz="quarter" idx="10" hasCustomPrompt="1"/>
          </p:nvPr>
        </p:nvSpPr>
        <p:spPr>
          <a:xfrm>
            <a:off x="863600" y="1905000"/>
            <a:ext cx="18487453" cy="8153400"/>
          </a:xfrm>
          <a:prstGeom prst="rect">
            <a:avLst/>
          </a:prstGeom>
        </p:spPr>
        <p:txBody>
          <a:bodyPr/>
          <a:lstStyle>
            <a:lvl1pPr marL="0" indent="0">
              <a:buNone/>
              <a:defRPr sz="2900" baseline="0">
                <a:solidFill>
                  <a:srgbClr val="676D6F"/>
                </a:solidFill>
                <a:latin typeface="Arial" panose="020B0604020202020204" pitchFamily="34" charset="0"/>
                <a:cs typeface="Arial" panose="020B0604020202020204" pitchFamily="34" charset="0"/>
              </a:defRPr>
            </a:lvl1pPr>
            <a:lvl2pPr marL="742950" indent="-285750">
              <a:buFont typeface="Arial" panose="020B0604020202020204" pitchFamily="34" charset="0"/>
              <a:buChar char="•"/>
              <a:defRPr sz="3200">
                <a:solidFill>
                  <a:srgbClr val="676D6F"/>
                </a:solidFill>
                <a:latin typeface="Arial" panose="020B0604020202020204" pitchFamily="34" charset="0"/>
                <a:cs typeface="Arial" panose="020B0604020202020204" pitchFamily="34" charset="0"/>
              </a:defRPr>
            </a:lvl2pPr>
            <a:lvl3pPr marL="1143000" indent="-228600">
              <a:buFont typeface="Arial" panose="020B0604020202020204" pitchFamily="34" charset="0"/>
              <a:buChar char="•"/>
              <a:defRPr sz="2800">
                <a:solidFill>
                  <a:srgbClr val="676D6F"/>
                </a:solidFill>
                <a:latin typeface="Arial" panose="020B0604020202020204" pitchFamily="34" charset="0"/>
                <a:cs typeface="Arial" panose="020B0604020202020204" pitchFamily="34" charset="0"/>
              </a:defRPr>
            </a:lvl3pPr>
            <a:lvl4pPr marL="1600200" indent="-228600">
              <a:buFont typeface="Arial" panose="020B0604020202020204" pitchFamily="34" charset="0"/>
              <a:buChar char="•"/>
              <a:defRPr sz="2400">
                <a:solidFill>
                  <a:srgbClr val="676D6F"/>
                </a:solidFill>
                <a:latin typeface="Arial" panose="020B0604020202020204" pitchFamily="34" charset="0"/>
                <a:cs typeface="Arial" panose="020B0604020202020204" pitchFamily="34" charset="0"/>
              </a:defRPr>
            </a:lvl4pPr>
            <a:lvl5pPr marL="2057400" indent="-228600">
              <a:buFont typeface="Arial" panose="020B0604020202020204" pitchFamily="34" charset="0"/>
              <a:buChar char="•"/>
              <a:defRPr sz="2400">
                <a:solidFill>
                  <a:srgbClr val="676D6F"/>
                </a:solidFill>
                <a:latin typeface="Arial" panose="020B0604020202020204" pitchFamily="34" charset="0"/>
                <a:cs typeface="Arial" panose="020B0604020202020204" pitchFamily="34" charset="0"/>
              </a:defRPr>
            </a:lvl5pPr>
          </a:lstStyle>
          <a:p>
            <a:pPr lvl="0"/>
            <a:r>
              <a:rPr lang="cs-CZ" dirty="0"/>
              <a:t>Kliknutím  vložíte  text</a:t>
            </a:r>
          </a:p>
        </p:txBody>
      </p:sp>
      <p:sp>
        <p:nvSpPr>
          <p:cNvPr id="5" name="Zástupný symbol pro text 4"/>
          <p:cNvSpPr>
            <a:spLocks noGrp="1"/>
          </p:cNvSpPr>
          <p:nvPr>
            <p:ph type="body" sz="quarter" idx="12" hasCustomPrompt="1"/>
          </p:nvPr>
        </p:nvSpPr>
        <p:spPr>
          <a:xfrm>
            <a:off x="863600" y="762000"/>
            <a:ext cx="18487452" cy="914400"/>
          </a:xfrm>
          <a:prstGeom prst="rect">
            <a:avLst/>
          </a:prstGeom>
        </p:spPr>
        <p:txBody>
          <a:bodyPr/>
          <a:lstStyle>
            <a:lvl1pPr marL="0" indent="0">
              <a:buNone/>
              <a:defRPr sz="4600" b="1">
                <a:solidFill>
                  <a:srgbClr val="44646B"/>
                </a:solidFill>
                <a:latin typeface="+mj-lt"/>
              </a:defRPr>
            </a:lvl1pPr>
          </a:lstStyle>
          <a:p>
            <a:pPr lvl="0"/>
            <a:r>
              <a:rPr lang="cs-CZ" dirty="0"/>
              <a:t>Kliknutím vložíte nadpis stránky</a:t>
            </a:r>
          </a:p>
        </p:txBody>
      </p:sp>
      <p:sp>
        <p:nvSpPr>
          <p:cNvPr id="9" name="Obdélník 8"/>
          <p:cNvSpPr/>
          <p:nvPr userDrawn="1"/>
        </p:nvSpPr>
        <p:spPr>
          <a:xfrm>
            <a:off x="18982237" y="10674260"/>
            <a:ext cx="466795" cy="369332"/>
          </a:xfrm>
          <a:prstGeom prst="rect">
            <a:avLst/>
          </a:prstGeom>
        </p:spPr>
        <p:txBody>
          <a:bodyPr wrap="none">
            <a:spAutoFit/>
          </a:bodyPr>
          <a:lstStyle/>
          <a:p>
            <a:pPr algn="r"/>
            <a:fld id="{52295457-60AA-49C7-8A12-7BE87ABF73CA}" type="slidenum">
              <a:rPr lang="cs-CZ" smtClean="0">
                <a:solidFill>
                  <a:srgbClr val="BBC3C8"/>
                </a:solidFill>
              </a:rPr>
              <a:t>‹#›</a:t>
            </a:fld>
            <a:endParaRPr lang="cs-CZ" dirty="0">
              <a:solidFill>
                <a:srgbClr val="BBC3C8"/>
              </a:solidFill>
            </a:endParaRPr>
          </a:p>
        </p:txBody>
      </p:sp>
      <p:pic>
        <p:nvPicPr>
          <p:cNvPr id="7" name="Obrázek 6"/>
          <p:cNvPicPr>
            <a:picLocks noChangeAspect="1"/>
          </p:cNvPicPr>
          <p:nvPr userDrawn="1"/>
        </p:nvPicPr>
        <p:blipFill rotWithShape="1">
          <a:blip r:embed="rId2"/>
          <a:srcRect r="12936"/>
          <a:stretch/>
        </p:blipFill>
        <p:spPr>
          <a:xfrm>
            <a:off x="-1" y="9554080"/>
            <a:ext cx="16856745" cy="1085673"/>
          </a:xfrm>
          <a:prstGeom prst="rect">
            <a:avLst/>
          </a:prstGeom>
        </p:spPr>
      </p:pic>
      <p:pic>
        <p:nvPicPr>
          <p:cNvPr id="10" name="Obrázek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720840" y="9819456"/>
            <a:ext cx="1669094" cy="864095"/>
          </a:xfrm>
          <a:prstGeom prst="rect">
            <a:avLst/>
          </a:prstGeom>
        </p:spPr>
      </p:pic>
    </p:spTree>
    <p:extLst>
      <p:ext uri="{BB962C8B-B14F-4D97-AF65-F5344CB8AC3E}">
        <p14:creationId xmlns:p14="http://schemas.microsoft.com/office/powerpoint/2010/main" val="5590669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Blank_slide">
    <p:spTree>
      <p:nvGrpSpPr>
        <p:cNvPr id="1" name=""/>
        <p:cNvGrpSpPr/>
        <p:nvPr/>
      </p:nvGrpSpPr>
      <p:grpSpPr>
        <a:xfrm>
          <a:off x="0" y="0"/>
          <a:ext cx="0" cy="0"/>
          <a:chOff x="0" y="0"/>
          <a:chExt cx="0" cy="0"/>
        </a:xfrm>
      </p:grpSpPr>
      <p:sp>
        <p:nvSpPr>
          <p:cNvPr id="8" name="Obdélník 7"/>
          <p:cNvSpPr/>
          <p:nvPr userDrawn="1"/>
        </p:nvSpPr>
        <p:spPr>
          <a:xfrm>
            <a:off x="18982237" y="10674260"/>
            <a:ext cx="466795" cy="369332"/>
          </a:xfrm>
          <a:prstGeom prst="rect">
            <a:avLst/>
          </a:prstGeom>
        </p:spPr>
        <p:txBody>
          <a:bodyPr wrap="none">
            <a:spAutoFit/>
          </a:bodyPr>
          <a:lstStyle/>
          <a:p>
            <a:pPr algn="r"/>
            <a:fld id="{52295457-60AA-49C7-8A12-7BE87ABF73CA}" type="slidenum">
              <a:rPr lang="cs-CZ" smtClean="0">
                <a:solidFill>
                  <a:srgbClr val="BBC3C8"/>
                </a:solidFill>
              </a:rPr>
              <a:t>‹#›</a:t>
            </a:fld>
            <a:endParaRPr lang="cs-CZ" dirty="0">
              <a:solidFill>
                <a:srgbClr val="BBC3C8"/>
              </a:solidFill>
            </a:endParaRPr>
          </a:p>
        </p:txBody>
      </p:sp>
      <p:pic>
        <p:nvPicPr>
          <p:cNvPr id="7" name="Obrázek 6"/>
          <p:cNvPicPr>
            <a:picLocks noChangeAspect="1"/>
          </p:cNvPicPr>
          <p:nvPr userDrawn="1"/>
        </p:nvPicPr>
        <p:blipFill rotWithShape="1">
          <a:blip r:embed="rId2"/>
          <a:srcRect r="12936"/>
          <a:stretch/>
        </p:blipFill>
        <p:spPr>
          <a:xfrm>
            <a:off x="-1" y="9554080"/>
            <a:ext cx="16856745" cy="1085673"/>
          </a:xfrm>
          <a:prstGeom prst="rect">
            <a:avLst/>
          </a:prstGeom>
        </p:spPr>
      </p:pic>
      <p:pic>
        <p:nvPicPr>
          <p:cNvPr id="9" name="Obrázek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720840" y="9819456"/>
            <a:ext cx="1669094" cy="864095"/>
          </a:xfrm>
          <a:prstGeom prst="rect">
            <a:avLst/>
          </a:prstGeom>
        </p:spPr>
      </p:pic>
    </p:spTree>
    <p:extLst>
      <p:ext uri="{BB962C8B-B14F-4D97-AF65-F5344CB8AC3E}">
        <p14:creationId xmlns:p14="http://schemas.microsoft.com/office/powerpoint/2010/main" val="1536482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ext_slide">
    <p:spTree>
      <p:nvGrpSpPr>
        <p:cNvPr id="1" name=""/>
        <p:cNvGrpSpPr/>
        <p:nvPr/>
      </p:nvGrpSpPr>
      <p:grpSpPr>
        <a:xfrm>
          <a:off x="0" y="0"/>
          <a:ext cx="0" cy="0"/>
          <a:chOff x="0" y="0"/>
          <a:chExt cx="0" cy="0"/>
        </a:xfrm>
      </p:grpSpPr>
      <p:sp>
        <p:nvSpPr>
          <p:cNvPr id="9" name="Zástupný symbol pro text 8"/>
          <p:cNvSpPr>
            <a:spLocks noGrp="1"/>
          </p:cNvSpPr>
          <p:nvPr>
            <p:ph type="body" sz="quarter" idx="14" hasCustomPrompt="1"/>
          </p:nvPr>
        </p:nvSpPr>
        <p:spPr>
          <a:xfrm>
            <a:off x="11303000" y="1905000"/>
            <a:ext cx="8048625" cy="8153400"/>
          </a:xfrm>
          <a:prstGeom prst="rect">
            <a:avLst/>
          </a:prstGeom>
        </p:spPr>
        <p:txBody>
          <a:bodyPr/>
          <a:lstStyle>
            <a:lvl1pPr marL="0" indent="0">
              <a:buNone/>
              <a:defRPr sz="2900" baseline="0">
                <a:solidFill>
                  <a:srgbClr val="676D6F"/>
                </a:solidFill>
              </a:defRPr>
            </a:lvl1pPr>
          </a:lstStyle>
          <a:p>
            <a:pPr lvl="0"/>
            <a:r>
              <a:rPr lang="cs-CZ" dirty="0"/>
              <a:t>Kliknutím  vložíte  text</a:t>
            </a:r>
          </a:p>
        </p:txBody>
      </p:sp>
      <p:sp>
        <p:nvSpPr>
          <p:cNvPr id="3" name="Zástupný symbol pro graf 2"/>
          <p:cNvSpPr>
            <a:spLocks noGrp="1"/>
          </p:cNvSpPr>
          <p:nvPr>
            <p:ph type="chart" sz="quarter" idx="13" hasCustomPrompt="1"/>
          </p:nvPr>
        </p:nvSpPr>
        <p:spPr>
          <a:xfrm>
            <a:off x="863600" y="1905000"/>
            <a:ext cx="10134600" cy="8153400"/>
          </a:xfrm>
          <a:prstGeom prst="rect">
            <a:avLst/>
          </a:prstGeom>
        </p:spPr>
        <p:txBody>
          <a:bodyPr/>
          <a:lstStyle>
            <a:lvl1pPr marL="0" indent="0">
              <a:buNone/>
              <a:defRPr sz="3700" baseline="0">
                <a:solidFill>
                  <a:srgbClr val="676D6F"/>
                </a:solidFill>
              </a:defRPr>
            </a:lvl1pPr>
          </a:lstStyle>
          <a:p>
            <a:r>
              <a:rPr lang="cs-CZ" dirty="0"/>
              <a:t>Kliknutím  na  ikonu  přidáte  graf </a:t>
            </a:r>
          </a:p>
        </p:txBody>
      </p:sp>
      <p:sp>
        <p:nvSpPr>
          <p:cNvPr id="5" name="Zástupný symbol pro text 4"/>
          <p:cNvSpPr>
            <a:spLocks noGrp="1"/>
          </p:cNvSpPr>
          <p:nvPr>
            <p:ph type="body" sz="quarter" idx="12" hasCustomPrompt="1"/>
          </p:nvPr>
        </p:nvSpPr>
        <p:spPr>
          <a:xfrm>
            <a:off x="863600" y="762000"/>
            <a:ext cx="18487452" cy="914400"/>
          </a:xfrm>
          <a:prstGeom prst="rect">
            <a:avLst/>
          </a:prstGeom>
        </p:spPr>
        <p:txBody>
          <a:bodyPr/>
          <a:lstStyle>
            <a:lvl1pPr marL="0" indent="0">
              <a:buNone/>
              <a:defRPr sz="4600" b="1">
                <a:solidFill>
                  <a:srgbClr val="44646B"/>
                </a:solidFill>
                <a:latin typeface="+mj-lt"/>
              </a:defRPr>
            </a:lvl1pPr>
          </a:lstStyle>
          <a:p>
            <a:pPr lvl="0"/>
            <a:r>
              <a:rPr lang="cs-CZ" dirty="0"/>
              <a:t>Kliknutím vložíte nadpis stránky</a:t>
            </a:r>
          </a:p>
        </p:txBody>
      </p:sp>
      <p:sp>
        <p:nvSpPr>
          <p:cNvPr id="12" name="Obdélník 11"/>
          <p:cNvSpPr/>
          <p:nvPr userDrawn="1"/>
        </p:nvSpPr>
        <p:spPr>
          <a:xfrm>
            <a:off x="18982237" y="10674260"/>
            <a:ext cx="466795" cy="369332"/>
          </a:xfrm>
          <a:prstGeom prst="rect">
            <a:avLst/>
          </a:prstGeom>
        </p:spPr>
        <p:txBody>
          <a:bodyPr wrap="none">
            <a:spAutoFit/>
          </a:bodyPr>
          <a:lstStyle/>
          <a:p>
            <a:pPr algn="r"/>
            <a:fld id="{52295457-60AA-49C7-8A12-7BE87ABF73CA}" type="slidenum">
              <a:rPr lang="cs-CZ" smtClean="0">
                <a:solidFill>
                  <a:srgbClr val="BBC3C8"/>
                </a:solidFill>
              </a:rPr>
              <a:t>‹#›</a:t>
            </a:fld>
            <a:endParaRPr lang="cs-CZ" dirty="0">
              <a:solidFill>
                <a:srgbClr val="BBC3C8"/>
              </a:solidFill>
            </a:endParaRPr>
          </a:p>
        </p:txBody>
      </p:sp>
      <p:pic>
        <p:nvPicPr>
          <p:cNvPr id="11" name="Obrázek 10"/>
          <p:cNvPicPr>
            <a:picLocks noChangeAspect="1"/>
          </p:cNvPicPr>
          <p:nvPr userDrawn="1"/>
        </p:nvPicPr>
        <p:blipFill rotWithShape="1">
          <a:blip r:embed="rId2"/>
          <a:srcRect r="12936"/>
          <a:stretch/>
        </p:blipFill>
        <p:spPr>
          <a:xfrm>
            <a:off x="-1" y="9554080"/>
            <a:ext cx="16856745" cy="1085673"/>
          </a:xfrm>
          <a:prstGeom prst="rect">
            <a:avLst/>
          </a:prstGeom>
        </p:spPr>
      </p:pic>
      <p:pic>
        <p:nvPicPr>
          <p:cNvPr id="13" name="Obrázek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720840" y="9819456"/>
            <a:ext cx="1669094" cy="864095"/>
          </a:xfrm>
          <a:prstGeom prst="rect">
            <a:avLst/>
          </a:prstGeom>
        </p:spPr>
      </p:pic>
    </p:spTree>
    <p:extLst>
      <p:ext uri="{BB962C8B-B14F-4D97-AF65-F5344CB8AC3E}">
        <p14:creationId xmlns:p14="http://schemas.microsoft.com/office/powerpoint/2010/main" val="228069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able_slide">
    <p:spTree>
      <p:nvGrpSpPr>
        <p:cNvPr id="1" name=""/>
        <p:cNvGrpSpPr/>
        <p:nvPr/>
      </p:nvGrpSpPr>
      <p:grpSpPr>
        <a:xfrm>
          <a:off x="0" y="0"/>
          <a:ext cx="0" cy="0"/>
          <a:chOff x="0" y="0"/>
          <a:chExt cx="0" cy="0"/>
        </a:xfrm>
      </p:grpSpPr>
      <p:sp>
        <p:nvSpPr>
          <p:cNvPr id="4" name="Zástupný symbol pro tabulku 3"/>
          <p:cNvSpPr>
            <a:spLocks noGrp="1"/>
          </p:cNvSpPr>
          <p:nvPr>
            <p:ph type="tbl" sz="quarter" idx="15" hasCustomPrompt="1"/>
          </p:nvPr>
        </p:nvSpPr>
        <p:spPr>
          <a:xfrm>
            <a:off x="863600" y="1905000"/>
            <a:ext cx="10134600" cy="8153400"/>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3700" baseline="0">
                <a:solidFill>
                  <a:srgbClr val="676D6F"/>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cs-CZ" dirty="0"/>
              <a:t>Kliknutím  na  ikonu  přidáte  tabulku</a:t>
            </a:r>
          </a:p>
        </p:txBody>
      </p:sp>
      <p:sp>
        <p:nvSpPr>
          <p:cNvPr id="9" name="Zástupný symbol pro text 8"/>
          <p:cNvSpPr>
            <a:spLocks noGrp="1"/>
          </p:cNvSpPr>
          <p:nvPr>
            <p:ph type="body" sz="quarter" idx="14" hasCustomPrompt="1"/>
          </p:nvPr>
        </p:nvSpPr>
        <p:spPr>
          <a:xfrm>
            <a:off x="11303000" y="1905000"/>
            <a:ext cx="8048625" cy="8153400"/>
          </a:xfrm>
          <a:prstGeom prst="rect">
            <a:avLst/>
          </a:prstGeom>
        </p:spPr>
        <p:txBody>
          <a:bodyPr/>
          <a:lstStyle>
            <a:lvl1pPr marL="0" indent="0">
              <a:buNone/>
              <a:defRPr sz="2900" baseline="0">
                <a:solidFill>
                  <a:srgbClr val="676D6F"/>
                </a:solidFill>
              </a:defRPr>
            </a:lvl1pPr>
          </a:lstStyle>
          <a:p>
            <a:pPr lvl="0"/>
            <a:r>
              <a:rPr lang="cs-CZ" dirty="0"/>
              <a:t>Kliknutím  vložíte  text</a:t>
            </a:r>
          </a:p>
        </p:txBody>
      </p:sp>
      <p:sp>
        <p:nvSpPr>
          <p:cNvPr id="5" name="Zástupný symbol pro text 4"/>
          <p:cNvSpPr>
            <a:spLocks noGrp="1"/>
          </p:cNvSpPr>
          <p:nvPr>
            <p:ph type="body" sz="quarter" idx="12" hasCustomPrompt="1"/>
          </p:nvPr>
        </p:nvSpPr>
        <p:spPr>
          <a:xfrm>
            <a:off x="863600" y="762000"/>
            <a:ext cx="18487452" cy="914400"/>
          </a:xfrm>
          <a:prstGeom prst="rect">
            <a:avLst/>
          </a:prstGeom>
        </p:spPr>
        <p:txBody>
          <a:bodyPr/>
          <a:lstStyle>
            <a:lvl1pPr marL="0" indent="0">
              <a:buNone/>
              <a:defRPr sz="4600" b="1">
                <a:solidFill>
                  <a:srgbClr val="44646B"/>
                </a:solidFill>
                <a:latin typeface="+mj-lt"/>
              </a:defRPr>
            </a:lvl1pPr>
          </a:lstStyle>
          <a:p>
            <a:pPr lvl="0"/>
            <a:r>
              <a:rPr lang="cs-CZ" dirty="0"/>
              <a:t>Kliknutím vložíte nadpis stránky</a:t>
            </a:r>
          </a:p>
        </p:txBody>
      </p:sp>
      <p:sp>
        <p:nvSpPr>
          <p:cNvPr id="10" name="Obdélník 9"/>
          <p:cNvSpPr/>
          <p:nvPr userDrawn="1"/>
        </p:nvSpPr>
        <p:spPr>
          <a:xfrm>
            <a:off x="18982237" y="10674260"/>
            <a:ext cx="466795" cy="369332"/>
          </a:xfrm>
          <a:prstGeom prst="rect">
            <a:avLst/>
          </a:prstGeom>
        </p:spPr>
        <p:txBody>
          <a:bodyPr wrap="none">
            <a:spAutoFit/>
          </a:bodyPr>
          <a:lstStyle/>
          <a:p>
            <a:pPr algn="r"/>
            <a:fld id="{52295457-60AA-49C7-8A12-7BE87ABF73CA}" type="slidenum">
              <a:rPr lang="cs-CZ" smtClean="0">
                <a:solidFill>
                  <a:srgbClr val="BBC3C8"/>
                </a:solidFill>
              </a:rPr>
              <a:t>‹#›</a:t>
            </a:fld>
            <a:endParaRPr lang="cs-CZ" dirty="0">
              <a:solidFill>
                <a:srgbClr val="BBC3C8"/>
              </a:solidFill>
            </a:endParaRPr>
          </a:p>
        </p:txBody>
      </p:sp>
      <p:pic>
        <p:nvPicPr>
          <p:cNvPr id="11" name="Obrázek 10"/>
          <p:cNvPicPr>
            <a:picLocks noChangeAspect="1"/>
          </p:cNvPicPr>
          <p:nvPr userDrawn="1"/>
        </p:nvPicPr>
        <p:blipFill rotWithShape="1">
          <a:blip r:embed="rId2"/>
          <a:srcRect r="12936"/>
          <a:stretch/>
        </p:blipFill>
        <p:spPr>
          <a:xfrm>
            <a:off x="-1" y="9554080"/>
            <a:ext cx="16856745" cy="1085673"/>
          </a:xfrm>
          <a:prstGeom prst="rect">
            <a:avLst/>
          </a:prstGeom>
        </p:spPr>
      </p:pic>
      <p:pic>
        <p:nvPicPr>
          <p:cNvPr id="13" name="Obrázek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720840" y="9819456"/>
            <a:ext cx="1669094" cy="864095"/>
          </a:xfrm>
          <a:prstGeom prst="rect">
            <a:avLst/>
          </a:prstGeom>
        </p:spPr>
      </p:pic>
    </p:spTree>
    <p:extLst>
      <p:ext uri="{BB962C8B-B14F-4D97-AF65-F5344CB8AC3E}">
        <p14:creationId xmlns:p14="http://schemas.microsoft.com/office/powerpoint/2010/main" val="2863184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Dva_obsahy">
    <p:spTree>
      <p:nvGrpSpPr>
        <p:cNvPr id="1" name=""/>
        <p:cNvGrpSpPr/>
        <p:nvPr/>
      </p:nvGrpSpPr>
      <p:grpSpPr>
        <a:xfrm>
          <a:off x="0" y="0"/>
          <a:ext cx="0" cy="0"/>
          <a:chOff x="0" y="0"/>
          <a:chExt cx="0" cy="0"/>
        </a:xfrm>
      </p:grpSpPr>
      <p:sp>
        <p:nvSpPr>
          <p:cNvPr id="3" name="Zástupný symbol pro obsah 2"/>
          <p:cNvSpPr>
            <a:spLocks noGrp="1"/>
          </p:cNvSpPr>
          <p:nvPr>
            <p:ph sz="quarter" idx="16" hasCustomPrompt="1"/>
          </p:nvPr>
        </p:nvSpPr>
        <p:spPr>
          <a:xfrm>
            <a:off x="861388" y="1905000"/>
            <a:ext cx="9146212" cy="8153400"/>
          </a:xfrm>
          <a:prstGeom prst="rect">
            <a:avLst/>
          </a:prstGeom>
        </p:spPr>
        <p:txBody>
          <a:bodyPr/>
          <a:lstStyle>
            <a:lvl1pPr marL="0" indent="0">
              <a:buNone/>
              <a:defRPr sz="2900" baseline="0">
                <a:solidFill>
                  <a:srgbClr val="676D6F"/>
                </a:solidFill>
              </a:defRPr>
            </a:lvl1pPr>
          </a:lstStyle>
          <a:p>
            <a:pPr lvl="0"/>
            <a:r>
              <a:rPr lang="cs-CZ" dirty="0"/>
              <a:t>Kliknutím  vložíte  text</a:t>
            </a:r>
          </a:p>
        </p:txBody>
      </p:sp>
      <p:sp>
        <p:nvSpPr>
          <p:cNvPr id="10" name="Zástupný symbol pro obsah 2"/>
          <p:cNvSpPr>
            <a:spLocks noGrp="1"/>
          </p:cNvSpPr>
          <p:nvPr>
            <p:ph sz="quarter" idx="17" hasCustomPrompt="1"/>
          </p:nvPr>
        </p:nvSpPr>
        <p:spPr>
          <a:xfrm>
            <a:off x="10083800" y="1905000"/>
            <a:ext cx="9267252" cy="8153400"/>
          </a:xfrm>
          <a:prstGeom prst="rect">
            <a:avLst/>
          </a:prstGeom>
        </p:spPr>
        <p:txBody>
          <a:bodyPr/>
          <a:lstStyle>
            <a:lvl1pPr marL="0" indent="0">
              <a:buNone/>
              <a:defRPr sz="2900" baseline="0">
                <a:solidFill>
                  <a:srgbClr val="676D6F"/>
                </a:solidFill>
              </a:defRPr>
            </a:lvl1pPr>
          </a:lstStyle>
          <a:p>
            <a:pPr lvl="0"/>
            <a:r>
              <a:rPr lang="cs-CZ" dirty="0"/>
              <a:t>Kliknutím  vložíte  text</a:t>
            </a:r>
          </a:p>
        </p:txBody>
      </p:sp>
      <p:sp>
        <p:nvSpPr>
          <p:cNvPr id="5" name="Zástupný symbol pro text 4"/>
          <p:cNvSpPr>
            <a:spLocks noGrp="1"/>
          </p:cNvSpPr>
          <p:nvPr>
            <p:ph type="body" sz="quarter" idx="12" hasCustomPrompt="1"/>
          </p:nvPr>
        </p:nvSpPr>
        <p:spPr>
          <a:xfrm>
            <a:off x="863600" y="762000"/>
            <a:ext cx="18487452" cy="914400"/>
          </a:xfrm>
          <a:prstGeom prst="rect">
            <a:avLst/>
          </a:prstGeom>
        </p:spPr>
        <p:txBody>
          <a:bodyPr/>
          <a:lstStyle>
            <a:lvl1pPr marL="0" indent="0">
              <a:buNone/>
              <a:defRPr sz="4600" b="1">
                <a:solidFill>
                  <a:srgbClr val="44646B"/>
                </a:solidFill>
                <a:latin typeface="+mj-lt"/>
              </a:defRPr>
            </a:lvl1pPr>
          </a:lstStyle>
          <a:p>
            <a:pPr lvl="0"/>
            <a:r>
              <a:rPr lang="cs-CZ" dirty="0"/>
              <a:t>Kliknutím vložíte nadpis stránky</a:t>
            </a:r>
          </a:p>
        </p:txBody>
      </p:sp>
      <p:sp>
        <p:nvSpPr>
          <p:cNvPr id="11" name="Obdélník 10"/>
          <p:cNvSpPr/>
          <p:nvPr userDrawn="1"/>
        </p:nvSpPr>
        <p:spPr>
          <a:xfrm>
            <a:off x="18982237" y="10674260"/>
            <a:ext cx="466795" cy="369332"/>
          </a:xfrm>
          <a:prstGeom prst="rect">
            <a:avLst/>
          </a:prstGeom>
        </p:spPr>
        <p:txBody>
          <a:bodyPr wrap="none">
            <a:spAutoFit/>
          </a:bodyPr>
          <a:lstStyle/>
          <a:p>
            <a:pPr algn="r"/>
            <a:fld id="{52295457-60AA-49C7-8A12-7BE87ABF73CA}" type="slidenum">
              <a:rPr lang="cs-CZ" smtClean="0">
                <a:solidFill>
                  <a:srgbClr val="BBC3C8"/>
                </a:solidFill>
              </a:rPr>
              <a:t>‹#›</a:t>
            </a:fld>
            <a:endParaRPr lang="cs-CZ" dirty="0">
              <a:solidFill>
                <a:srgbClr val="BBC3C8"/>
              </a:solidFill>
            </a:endParaRPr>
          </a:p>
        </p:txBody>
      </p:sp>
      <p:pic>
        <p:nvPicPr>
          <p:cNvPr id="12" name="Obrázek 11"/>
          <p:cNvPicPr>
            <a:picLocks noChangeAspect="1"/>
          </p:cNvPicPr>
          <p:nvPr userDrawn="1"/>
        </p:nvPicPr>
        <p:blipFill rotWithShape="1">
          <a:blip r:embed="rId2"/>
          <a:srcRect r="12936"/>
          <a:stretch/>
        </p:blipFill>
        <p:spPr>
          <a:xfrm>
            <a:off x="-1" y="9554080"/>
            <a:ext cx="16856745" cy="1085673"/>
          </a:xfrm>
          <a:prstGeom prst="rect">
            <a:avLst/>
          </a:prstGeom>
        </p:spPr>
      </p:pic>
      <p:pic>
        <p:nvPicPr>
          <p:cNvPr id="13" name="Obrázek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720840" y="9819456"/>
            <a:ext cx="1669094" cy="864095"/>
          </a:xfrm>
          <a:prstGeom prst="rect">
            <a:avLst/>
          </a:prstGeom>
        </p:spPr>
      </p:pic>
    </p:spTree>
    <p:extLst>
      <p:ext uri="{BB962C8B-B14F-4D97-AF65-F5344CB8AC3E}">
        <p14:creationId xmlns:p14="http://schemas.microsoft.com/office/powerpoint/2010/main" val="34877022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Comparison_slide">
    <p:spTree>
      <p:nvGrpSpPr>
        <p:cNvPr id="1" name=""/>
        <p:cNvGrpSpPr/>
        <p:nvPr/>
      </p:nvGrpSpPr>
      <p:grpSpPr>
        <a:xfrm>
          <a:off x="0" y="0"/>
          <a:ext cx="0" cy="0"/>
          <a:chOff x="0" y="0"/>
          <a:chExt cx="0" cy="0"/>
        </a:xfrm>
      </p:grpSpPr>
      <p:sp>
        <p:nvSpPr>
          <p:cNvPr id="3" name="Zástupný symbol pro obsah 2"/>
          <p:cNvSpPr>
            <a:spLocks noGrp="1"/>
          </p:cNvSpPr>
          <p:nvPr>
            <p:ph sz="quarter" idx="16" hasCustomPrompt="1"/>
          </p:nvPr>
        </p:nvSpPr>
        <p:spPr>
          <a:xfrm>
            <a:off x="861388" y="2590800"/>
            <a:ext cx="9146212" cy="7467600"/>
          </a:xfrm>
          <a:prstGeom prst="rect">
            <a:avLst/>
          </a:prstGeom>
        </p:spPr>
        <p:txBody>
          <a:bodyPr/>
          <a:lstStyle>
            <a:lvl1pPr marL="0" indent="0">
              <a:buNone/>
              <a:defRPr sz="2900" baseline="0">
                <a:solidFill>
                  <a:srgbClr val="676D6F"/>
                </a:solidFill>
              </a:defRPr>
            </a:lvl1pPr>
          </a:lstStyle>
          <a:p>
            <a:pPr lvl="0"/>
            <a:r>
              <a:rPr lang="cs-CZ" dirty="0"/>
              <a:t>Kliknutím  vložíte  text</a:t>
            </a:r>
          </a:p>
        </p:txBody>
      </p:sp>
      <p:sp>
        <p:nvSpPr>
          <p:cNvPr id="10" name="Zástupný symbol pro obsah 2"/>
          <p:cNvSpPr>
            <a:spLocks noGrp="1"/>
          </p:cNvSpPr>
          <p:nvPr>
            <p:ph sz="quarter" idx="17" hasCustomPrompt="1"/>
          </p:nvPr>
        </p:nvSpPr>
        <p:spPr>
          <a:xfrm>
            <a:off x="10083800" y="2590800"/>
            <a:ext cx="9267252" cy="7467600"/>
          </a:xfrm>
          <a:prstGeom prst="rect">
            <a:avLst/>
          </a:prstGeom>
        </p:spPr>
        <p:txBody>
          <a:bodyPr/>
          <a:lstStyle>
            <a:lvl1pPr marL="0" indent="0">
              <a:buNone/>
              <a:defRPr sz="2900" baseline="0">
                <a:solidFill>
                  <a:srgbClr val="676D6F"/>
                </a:solidFill>
              </a:defRPr>
            </a:lvl1pPr>
          </a:lstStyle>
          <a:p>
            <a:pPr lvl="0"/>
            <a:r>
              <a:rPr lang="cs-CZ" dirty="0"/>
              <a:t>Kliknutím  vložíte  text</a:t>
            </a:r>
          </a:p>
        </p:txBody>
      </p:sp>
      <p:sp>
        <p:nvSpPr>
          <p:cNvPr id="4" name="Zástupný symbol pro text 3"/>
          <p:cNvSpPr>
            <a:spLocks noGrp="1"/>
          </p:cNvSpPr>
          <p:nvPr>
            <p:ph type="body" sz="quarter" idx="18" hasCustomPrompt="1"/>
          </p:nvPr>
        </p:nvSpPr>
        <p:spPr>
          <a:xfrm>
            <a:off x="861388" y="1913134"/>
            <a:ext cx="9146212" cy="662918"/>
          </a:xfrm>
          <a:prstGeom prst="rect">
            <a:avLst/>
          </a:prstGeom>
        </p:spPr>
        <p:txBody>
          <a:bodyPr/>
          <a:lstStyle>
            <a:lvl1pPr marL="0" indent="0">
              <a:buNone/>
              <a:defRPr sz="2900">
                <a:solidFill>
                  <a:srgbClr val="676D6F"/>
                </a:solidFill>
              </a:defRPr>
            </a:lvl1pPr>
          </a:lstStyle>
          <a:p>
            <a:pPr lvl="0"/>
            <a:r>
              <a:rPr lang="cs-CZ" dirty="0"/>
              <a:t>Kliknutím  vložíte  text</a:t>
            </a:r>
          </a:p>
        </p:txBody>
      </p:sp>
      <p:sp>
        <p:nvSpPr>
          <p:cNvPr id="12" name="Zástupný symbol pro text 3"/>
          <p:cNvSpPr>
            <a:spLocks noGrp="1"/>
          </p:cNvSpPr>
          <p:nvPr>
            <p:ph type="body" sz="quarter" idx="19" hasCustomPrompt="1"/>
          </p:nvPr>
        </p:nvSpPr>
        <p:spPr>
          <a:xfrm>
            <a:off x="10083800" y="1913134"/>
            <a:ext cx="9267252" cy="662918"/>
          </a:xfrm>
          <a:prstGeom prst="rect">
            <a:avLst/>
          </a:prstGeom>
        </p:spPr>
        <p:txBody>
          <a:bodyPr/>
          <a:lstStyle>
            <a:lvl1pPr marL="0" indent="0">
              <a:buNone/>
              <a:defRPr sz="2900" baseline="0">
                <a:solidFill>
                  <a:srgbClr val="676D6F"/>
                </a:solidFill>
              </a:defRPr>
            </a:lvl1pPr>
          </a:lstStyle>
          <a:p>
            <a:pPr lvl="0"/>
            <a:r>
              <a:rPr lang="cs-CZ" dirty="0"/>
              <a:t>Kliknutím  vložíte  text</a:t>
            </a:r>
          </a:p>
        </p:txBody>
      </p:sp>
      <p:sp>
        <p:nvSpPr>
          <p:cNvPr id="5" name="Zástupný symbol pro text 4"/>
          <p:cNvSpPr>
            <a:spLocks noGrp="1"/>
          </p:cNvSpPr>
          <p:nvPr>
            <p:ph type="body" sz="quarter" idx="12" hasCustomPrompt="1"/>
          </p:nvPr>
        </p:nvSpPr>
        <p:spPr>
          <a:xfrm>
            <a:off x="863600" y="762000"/>
            <a:ext cx="18487452" cy="914400"/>
          </a:xfrm>
          <a:prstGeom prst="rect">
            <a:avLst/>
          </a:prstGeom>
        </p:spPr>
        <p:txBody>
          <a:bodyPr/>
          <a:lstStyle>
            <a:lvl1pPr marL="0" indent="0">
              <a:buNone/>
              <a:defRPr sz="4600" b="1">
                <a:solidFill>
                  <a:srgbClr val="44646B"/>
                </a:solidFill>
                <a:latin typeface="+mj-lt"/>
              </a:defRPr>
            </a:lvl1pPr>
          </a:lstStyle>
          <a:p>
            <a:pPr lvl="0"/>
            <a:r>
              <a:rPr lang="cs-CZ" dirty="0"/>
              <a:t>Kliknutím vložíte nadpis stránky</a:t>
            </a:r>
          </a:p>
        </p:txBody>
      </p:sp>
      <p:sp>
        <p:nvSpPr>
          <p:cNvPr id="13" name="Obdélník 12"/>
          <p:cNvSpPr/>
          <p:nvPr userDrawn="1"/>
        </p:nvSpPr>
        <p:spPr>
          <a:xfrm>
            <a:off x="18982237" y="10674260"/>
            <a:ext cx="466795" cy="369332"/>
          </a:xfrm>
          <a:prstGeom prst="rect">
            <a:avLst/>
          </a:prstGeom>
        </p:spPr>
        <p:txBody>
          <a:bodyPr wrap="none">
            <a:spAutoFit/>
          </a:bodyPr>
          <a:lstStyle/>
          <a:p>
            <a:pPr algn="r"/>
            <a:fld id="{52295457-60AA-49C7-8A12-7BE87ABF73CA}" type="slidenum">
              <a:rPr lang="cs-CZ" smtClean="0">
                <a:solidFill>
                  <a:srgbClr val="BBC3C8"/>
                </a:solidFill>
              </a:rPr>
              <a:t>‹#›</a:t>
            </a:fld>
            <a:endParaRPr lang="cs-CZ" dirty="0">
              <a:solidFill>
                <a:srgbClr val="BBC3C8"/>
              </a:solidFill>
            </a:endParaRPr>
          </a:p>
        </p:txBody>
      </p:sp>
      <p:pic>
        <p:nvPicPr>
          <p:cNvPr id="14" name="Obrázek 13"/>
          <p:cNvPicPr>
            <a:picLocks noChangeAspect="1"/>
          </p:cNvPicPr>
          <p:nvPr userDrawn="1"/>
        </p:nvPicPr>
        <p:blipFill rotWithShape="1">
          <a:blip r:embed="rId2"/>
          <a:srcRect r="12936"/>
          <a:stretch/>
        </p:blipFill>
        <p:spPr>
          <a:xfrm>
            <a:off x="-1" y="9554080"/>
            <a:ext cx="16856745" cy="1085673"/>
          </a:xfrm>
          <a:prstGeom prst="rect">
            <a:avLst/>
          </a:prstGeom>
        </p:spPr>
      </p:pic>
      <p:pic>
        <p:nvPicPr>
          <p:cNvPr id="16" name="Obrázek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720840" y="9819456"/>
            <a:ext cx="1669094" cy="864095"/>
          </a:xfrm>
          <a:prstGeom prst="rect">
            <a:avLst/>
          </a:prstGeom>
        </p:spPr>
      </p:pic>
    </p:spTree>
    <p:extLst>
      <p:ext uri="{BB962C8B-B14F-4D97-AF65-F5344CB8AC3E}">
        <p14:creationId xmlns:p14="http://schemas.microsoft.com/office/powerpoint/2010/main" val="5839617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7" r:id="rId1"/>
    <p:sldLayoutId id="2147483671" r:id="rId2"/>
    <p:sldLayoutId id="2147483649" r:id="rId3"/>
    <p:sldLayoutId id="2147483651" r:id="rId4"/>
    <p:sldLayoutId id="2147483652" r:id="rId5"/>
    <p:sldLayoutId id="2147483654" r:id="rId6"/>
    <p:sldLayoutId id="2147483655" r:id="rId7"/>
    <p:sldLayoutId id="2147483656" r:id="rId8"/>
    <p:sldLayoutId id="2147483660" r:id="rId9"/>
    <p:sldLayoutId id="2147483661" r:id="rId10"/>
    <p:sldLayoutId id="2147483662" r:id="rId11"/>
    <p:sldLayoutId id="2147483663" r:id="rId12"/>
    <p:sldLayoutId id="2147483668" r:id="rId13"/>
    <p:sldLayoutId id="2147483664" r:id="rId14"/>
    <p:sldLayoutId id="2147483665" r:id="rId15"/>
    <p:sldLayoutId id="2147483669" r:id="rId16"/>
    <p:sldLayoutId id="2147483667" r:id="rId17"/>
    <p:sldLayoutId id="2147483672" r:id="rId18"/>
    <p:sldLayoutId id="2147483675" r:id="rId19"/>
    <p:sldLayoutId id="2147483659" r:id="rId20"/>
    <p:sldLayoutId id="2147483674" r:id="rId2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5.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gif"/><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0"/>
          </p:nvPr>
        </p:nvSpPr>
        <p:spPr/>
        <p:txBody>
          <a:bodyPr/>
          <a:lstStyle/>
          <a:p>
            <a:r>
              <a:rPr lang="cs-CZ" sz="3600" cap="all" dirty="0"/>
              <a:t>Vodíková strategie pro klimaticky neutrální Evropu</a:t>
            </a:r>
          </a:p>
        </p:txBody>
      </p:sp>
      <p:sp>
        <p:nvSpPr>
          <p:cNvPr id="3" name="Zástupný symbol pro text 2"/>
          <p:cNvSpPr>
            <a:spLocks noGrp="1"/>
          </p:cNvSpPr>
          <p:nvPr>
            <p:ph type="body" sz="quarter" idx="11"/>
          </p:nvPr>
        </p:nvSpPr>
        <p:spPr/>
        <p:txBody>
          <a:bodyPr/>
          <a:lstStyle/>
          <a:p>
            <a:r>
              <a:rPr lang="cs-CZ" sz="2800" dirty="0"/>
              <a:t>CHEMICKÉ ASPEKTY VODÍKOVÉ EKONOMIKY</a:t>
            </a:r>
          </a:p>
        </p:txBody>
      </p:sp>
      <p:sp>
        <p:nvSpPr>
          <p:cNvPr id="4" name="Zástupný symbol pro text 3"/>
          <p:cNvSpPr>
            <a:spLocks noGrp="1"/>
          </p:cNvSpPr>
          <p:nvPr>
            <p:ph type="body" sz="quarter" idx="12"/>
          </p:nvPr>
        </p:nvSpPr>
        <p:spPr>
          <a:xfrm>
            <a:off x="11150600" y="6075040"/>
            <a:ext cx="1529680" cy="477471"/>
          </a:xfrm>
        </p:spPr>
        <p:txBody>
          <a:bodyPr/>
          <a:lstStyle/>
          <a:p>
            <a:r>
              <a:rPr lang="cs-CZ" dirty="0"/>
              <a:t>datum:</a:t>
            </a:r>
          </a:p>
        </p:txBody>
      </p:sp>
      <p:sp>
        <p:nvSpPr>
          <p:cNvPr id="5" name="Zástupný symbol pro text 4"/>
          <p:cNvSpPr>
            <a:spLocks noGrp="1"/>
          </p:cNvSpPr>
          <p:nvPr>
            <p:ph type="body" sz="quarter" idx="13"/>
          </p:nvPr>
        </p:nvSpPr>
        <p:spPr/>
        <p:txBody>
          <a:bodyPr/>
          <a:lstStyle/>
          <a:p>
            <a:r>
              <a:rPr lang="cs-CZ" dirty="0"/>
              <a:t>22/10/2020</a:t>
            </a:r>
          </a:p>
        </p:txBody>
      </p:sp>
      <p:sp>
        <p:nvSpPr>
          <p:cNvPr id="6" name="Zástupný symbol pro text 5"/>
          <p:cNvSpPr>
            <a:spLocks noGrp="1"/>
          </p:cNvSpPr>
          <p:nvPr>
            <p:ph type="body" sz="quarter" idx="14"/>
          </p:nvPr>
        </p:nvSpPr>
        <p:spPr>
          <a:xfrm>
            <a:off x="11150600" y="6609950"/>
            <a:ext cx="1529680" cy="477471"/>
          </a:xfrm>
        </p:spPr>
        <p:txBody>
          <a:bodyPr/>
          <a:lstStyle/>
          <a:p>
            <a:r>
              <a:rPr lang="cs-CZ" dirty="0"/>
              <a:t>jméno:</a:t>
            </a:r>
          </a:p>
        </p:txBody>
      </p:sp>
      <p:sp>
        <p:nvSpPr>
          <p:cNvPr id="7" name="Zástupný symbol pro text 6"/>
          <p:cNvSpPr>
            <a:spLocks noGrp="1"/>
          </p:cNvSpPr>
          <p:nvPr>
            <p:ph type="body" sz="quarter" idx="15"/>
          </p:nvPr>
        </p:nvSpPr>
        <p:spPr/>
        <p:txBody>
          <a:bodyPr/>
          <a:lstStyle/>
          <a:p>
            <a:r>
              <a:rPr lang="cs-CZ" dirty="0"/>
              <a:t>Jiří Hájek</a:t>
            </a:r>
          </a:p>
        </p:txBody>
      </p:sp>
      <p:sp>
        <p:nvSpPr>
          <p:cNvPr id="8" name="Zástupný symbol pro text 7"/>
          <p:cNvSpPr>
            <a:spLocks noGrp="1"/>
          </p:cNvSpPr>
          <p:nvPr>
            <p:ph type="body" sz="quarter" idx="16"/>
          </p:nvPr>
        </p:nvSpPr>
        <p:spPr>
          <a:xfrm>
            <a:off x="11150600" y="7163965"/>
            <a:ext cx="1889720" cy="477471"/>
          </a:xfrm>
        </p:spPr>
        <p:txBody>
          <a:bodyPr/>
          <a:lstStyle/>
          <a:p>
            <a:r>
              <a:rPr lang="cs-CZ" dirty="0"/>
              <a:t>oddělení:</a:t>
            </a:r>
          </a:p>
        </p:txBody>
      </p:sp>
      <p:sp>
        <p:nvSpPr>
          <p:cNvPr id="9" name="Zástupný symbol pro text 8"/>
          <p:cNvSpPr>
            <a:spLocks noGrp="1"/>
          </p:cNvSpPr>
          <p:nvPr>
            <p:ph type="body" sz="quarter" idx="17"/>
          </p:nvPr>
        </p:nvSpPr>
        <p:spPr/>
        <p:txBody>
          <a:bodyPr/>
          <a:lstStyle/>
          <a:p>
            <a:r>
              <a:rPr lang="cs-CZ" dirty="0" err="1"/>
              <a:t>UniCRE</a:t>
            </a:r>
            <a:r>
              <a:rPr lang="cs-CZ" dirty="0"/>
              <a:t> – Unipetrol Center </a:t>
            </a:r>
            <a:r>
              <a:rPr lang="cs-CZ" dirty="0" err="1"/>
              <a:t>for</a:t>
            </a:r>
            <a:r>
              <a:rPr lang="cs-CZ" dirty="0"/>
              <a:t> </a:t>
            </a:r>
            <a:r>
              <a:rPr lang="cs-CZ" dirty="0" err="1"/>
              <a:t>Research</a:t>
            </a:r>
            <a:r>
              <a:rPr lang="cs-CZ" dirty="0"/>
              <a:t> and </a:t>
            </a:r>
            <a:r>
              <a:rPr lang="cs-CZ" dirty="0" err="1"/>
              <a:t>Education</a:t>
            </a:r>
            <a:endParaRPr lang="cs-CZ" dirty="0"/>
          </a:p>
        </p:txBody>
      </p:sp>
    </p:spTree>
    <p:extLst>
      <p:ext uri="{BB962C8B-B14F-4D97-AF65-F5344CB8AC3E}">
        <p14:creationId xmlns:p14="http://schemas.microsoft.com/office/powerpoint/2010/main" val="36280192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text 2"/>
          <p:cNvSpPr>
            <a:spLocks noGrp="1"/>
          </p:cNvSpPr>
          <p:nvPr>
            <p:ph type="body" sz="quarter" idx="12"/>
          </p:nvPr>
        </p:nvSpPr>
        <p:spPr/>
        <p:txBody>
          <a:bodyPr/>
          <a:lstStyle/>
          <a:p>
            <a:r>
              <a:rPr lang="cs-CZ" dirty="0"/>
              <a:t>Jak jsou na tom technologie?</a:t>
            </a:r>
          </a:p>
        </p:txBody>
      </p:sp>
      <p:pic>
        <p:nvPicPr>
          <p:cNvPr id="2" name="Obrázek 1">
            <a:extLst>
              <a:ext uri="{FF2B5EF4-FFF2-40B4-BE49-F238E27FC236}">
                <a16:creationId xmlns:a16="http://schemas.microsoft.com/office/drawing/2014/main" id="{7BBC8689-E7C5-40D8-A2D9-7E09794B648E}"/>
              </a:ext>
            </a:extLst>
          </p:cNvPr>
          <p:cNvPicPr>
            <a:picLocks noChangeAspect="1"/>
          </p:cNvPicPr>
          <p:nvPr/>
        </p:nvPicPr>
        <p:blipFill>
          <a:blip r:embed="rId2"/>
          <a:stretch>
            <a:fillRect/>
          </a:stretch>
        </p:blipFill>
        <p:spPr>
          <a:xfrm>
            <a:off x="4471367" y="1682552"/>
            <a:ext cx="11302409" cy="8856984"/>
          </a:xfrm>
          <a:prstGeom prst="rect">
            <a:avLst/>
          </a:prstGeom>
        </p:spPr>
      </p:pic>
    </p:spTree>
    <p:extLst>
      <p:ext uri="{BB962C8B-B14F-4D97-AF65-F5344CB8AC3E}">
        <p14:creationId xmlns:p14="http://schemas.microsoft.com/office/powerpoint/2010/main" val="30110659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text 2"/>
          <p:cNvSpPr>
            <a:spLocks noGrp="1"/>
          </p:cNvSpPr>
          <p:nvPr>
            <p:ph type="body" sz="quarter" idx="12"/>
          </p:nvPr>
        </p:nvSpPr>
        <p:spPr/>
        <p:txBody>
          <a:bodyPr/>
          <a:lstStyle/>
          <a:p>
            <a:r>
              <a:rPr lang="cs-CZ" dirty="0"/>
              <a:t>Co ještě máme k dispozici k plnění cílů?</a:t>
            </a:r>
          </a:p>
        </p:txBody>
      </p:sp>
      <p:pic>
        <p:nvPicPr>
          <p:cNvPr id="2" name="Obrázek 1">
            <a:extLst>
              <a:ext uri="{FF2B5EF4-FFF2-40B4-BE49-F238E27FC236}">
                <a16:creationId xmlns:a16="http://schemas.microsoft.com/office/drawing/2014/main" id="{DBE914E3-A76F-4AD3-B096-B4B1D0C52029}"/>
              </a:ext>
            </a:extLst>
          </p:cNvPr>
          <p:cNvPicPr>
            <a:picLocks noChangeAspect="1"/>
          </p:cNvPicPr>
          <p:nvPr/>
        </p:nvPicPr>
        <p:blipFill>
          <a:blip r:embed="rId2"/>
          <a:stretch>
            <a:fillRect/>
          </a:stretch>
        </p:blipFill>
        <p:spPr>
          <a:xfrm>
            <a:off x="1159000" y="1826567"/>
            <a:ext cx="16920998" cy="7992889"/>
          </a:xfrm>
          <a:prstGeom prst="rect">
            <a:avLst/>
          </a:prstGeom>
        </p:spPr>
      </p:pic>
    </p:spTree>
    <p:extLst>
      <p:ext uri="{BB962C8B-B14F-4D97-AF65-F5344CB8AC3E}">
        <p14:creationId xmlns:p14="http://schemas.microsoft.com/office/powerpoint/2010/main" val="5820712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Zástupný text 14">
            <a:extLst>
              <a:ext uri="{FF2B5EF4-FFF2-40B4-BE49-F238E27FC236}">
                <a16:creationId xmlns:a16="http://schemas.microsoft.com/office/drawing/2014/main" id="{C2FDD7D2-E7A6-4AF0-AA45-BE6F9856AAD2}"/>
              </a:ext>
            </a:extLst>
          </p:cNvPr>
          <p:cNvSpPr>
            <a:spLocks noGrp="1"/>
          </p:cNvSpPr>
          <p:nvPr>
            <p:ph type="body" sz="quarter" idx="12"/>
          </p:nvPr>
        </p:nvSpPr>
        <p:spPr/>
        <p:txBody>
          <a:bodyPr/>
          <a:lstStyle/>
          <a:p>
            <a:r>
              <a:rPr lang="cs-CZ" dirty="0"/>
              <a:t>Jsme připraveni na vodík – nosič energie pro mobilitu?</a:t>
            </a:r>
          </a:p>
        </p:txBody>
      </p:sp>
      <p:pic>
        <p:nvPicPr>
          <p:cNvPr id="17" name="Obrázek 1">
            <a:extLst>
              <a:ext uri="{FF2B5EF4-FFF2-40B4-BE49-F238E27FC236}">
                <a16:creationId xmlns:a16="http://schemas.microsoft.com/office/drawing/2014/main" id="{59793EB3-1AC3-4E1D-A4EC-ED9C241152F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63256" y="1898576"/>
            <a:ext cx="12817424" cy="8538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84739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text 2"/>
          <p:cNvSpPr>
            <a:spLocks noGrp="1"/>
          </p:cNvSpPr>
          <p:nvPr>
            <p:ph type="body" sz="quarter" idx="12"/>
          </p:nvPr>
        </p:nvSpPr>
        <p:spPr>
          <a:xfrm>
            <a:off x="863600" y="408112"/>
            <a:ext cx="18487452" cy="914400"/>
          </a:xfrm>
        </p:spPr>
        <p:txBody>
          <a:bodyPr/>
          <a:lstStyle/>
          <a:p>
            <a:r>
              <a:rPr lang="cs-CZ" dirty="0"/>
              <a:t>„Pokud začnete vážně uvažovat o tom, že lidská společnost jednoho dne odmítne uhlík a místo toho se rozhodne podporovat vodíkovou mobilitu a výrobu obnovitelného vodíku jakožto hlavního nosiče energie, koho bude nejtěžší přesvědčit?"</a:t>
            </a:r>
          </a:p>
        </p:txBody>
      </p:sp>
      <p:pic>
        <p:nvPicPr>
          <p:cNvPr id="5" name="Obrázek 2">
            <a:extLst>
              <a:ext uri="{FF2B5EF4-FFF2-40B4-BE49-F238E27FC236}">
                <a16:creationId xmlns:a16="http://schemas.microsoft.com/office/drawing/2014/main" id="{03599B86-EDB1-45A8-845B-82157C26E0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7241" y="3338736"/>
            <a:ext cx="12459287" cy="7008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thinker Icon 215431">
            <a:extLst>
              <a:ext uri="{FF2B5EF4-FFF2-40B4-BE49-F238E27FC236}">
                <a16:creationId xmlns:a16="http://schemas.microsoft.com/office/drawing/2014/main" id="{3E84DA35-4CD4-4825-8D40-FE7B85A106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0777" y="8421345"/>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39761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2" descr="VÃ½sledek obrÃ¡zku pro finger pointing on you">
            <a:extLst>
              <a:ext uri="{FF2B5EF4-FFF2-40B4-BE49-F238E27FC236}">
                <a16:creationId xmlns:a16="http://schemas.microsoft.com/office/drawing/2014/main" id="{47D9C98B-7AE2-45D9-8F8A-868527C0E1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608432">
            <a:off x="5947281" y="2554980"/>
            <a:ext cx="5686330" cy="572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90134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2" descr="VÃ½sledek obrÃ¡zku pro finger pointing on you">
            <a:extLst>
              <a:ext uri="{FF2B5EF4-FFF2-40B4-BE49-F238E27FC236}">
                <a16:creationId xmlns:a16="http://schemas.microsoft.com/office/drawing/2014/main" id="{47D9C98B-7AE2-45D9-8F8A-868527C0E1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608432">
            <a:off x="5947281" y="2554980"/>
            <a:ext cx="5686330" cy="572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Šipka doprava 7">
            <a:extLst>
              <a:ext uri="{FF2B5EF4-FFF2-40B4-BE49-F238E27FC236}">
                <a16:creationId xmlns:a16="http://schemas.microsoft.com/office/drawing/2014/main" id="{EEFAD4C0-E8CE-47DC-811F-F2BA13380406}"/>
              </a:ext>
            </a:extLst>
          </p:cNvPr>
          <p:cNvSpPr/>
          <p:nvPr/>
        </p:nvSpPr>
        <p:spPr>
          <a:xfrm rot="7612649">
            <a:off x="11377705" y="8558482"/>
            <a:ext cx="3659250" cy="404436"/>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GB" dirty="0"/>
          </a:p>
        </p:txBody>
      </p:sp>
      <p:sp>
        <p:nvSpPr>
          <p:cNvPr id="9" name="Zástupný symbol pro text 2">
            <a:extLst>
              <a:ext uri="{FF2B5EF4-FFF2-40B4-BE49-F238E27FC236}">
                <a16:creationId xmlns:a16="http://schemas.microsoft.com/office/drawing/2014/main" id="{AD6A59B0-2F71-4FDD-99D7-070AC56A9169}"/>
              </a:ext>
            </a:extLst>
          </p:cNvPr>
          <p:cNvSpPr txBox="1">
            <a:spLocks/>
          </p:cNvSpPr>
          <p:nvPr/>
        </p:nvSpPr>
        <p:spPr bwMode="auto">
          <a:xfrm>
            <a:off x="6415584" y="530424"/>
            <a:ext cx="5283094" cy="230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20000"/>
              </a:spcBef>
              <a:buFont typeface="Arial" panose="020B0604020202020204" pitchFamily="34" charset="0"/>
              <a:buNone/>
            </a:pPr>
            <a:r>
              <a:rPr lang="cs-CZ" altLang="cs-CZ" sz="4600" b="1" dirty="0">
                <a:solidFill>
                  <a:srgbClr val="44646B"/>
                </a:solidFill>
                <a:latin typeface="+mj-lt"/>
              </a:rPr>
              <a:t>PRODUCENT</a:t>
            </a:r>
            <a:endParaRPr lang="en-GB" altLang="cs-CZ" sz="4600" b="1" dirty="0">
              <a:solidFill>
                <a:srgbClr val="44646B"/>
              </a:solidFill>
              <a:latin typeface="+mj-lt"/>
            </a:endParaRPr>
          </a:p>
        </p:txBody>
      </p:sp>
      <p:sp>
        <p:nvSpPr>
          <p:cNvPr id="15" name="Šipka doprava 12">
            <a:extLst>
              <a:ext uri="{FF2B5EF4-FFF2-40B4-BE49-F238E27FC236}">
                <a16:creationId xmlns:a16="http://schemas.microsoft.com/office/drawing/2014/main" id="{E960F159-BF87-4F11-83E0-D249D02FB749}"/>
              </a:ext>
            </a:extLst>
          </p:cNvPr>
          <p:cNvSpPr/>
          <p:nvPr/>
        </p:nvSpPr>
        <p:spPr>
          <a:xfrm rot="13728224">
            <a:off x="10563949" y="2471331"/>
            <a:ext cx="4620009" cy="414402"/>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GB" dirty="0"/>
          </a:p>
        </p:txBody>
      </p:sp>
      <p:pic>
        <p:nvPicPr>
          <p:cNvPr id="19" name="Picture 2" descr="VÃ½sledek obrÃ¡zku pro safety icon">
            <a:extLst>
              <a:ext uri="{FF2B5EF4-FFF2-40B4-BE49-F238E27FC236}">
                <a16:creationId xmlns:a16="http://schemas.microsoft.com/office/drawing/2014/main" id="{4EE45A68-2A1C-4CB8-9C76-23D962EA00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363" y="3075022"/>
            <a:ext cx="5112133" cy="5108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Obrázek 18">
            <a:extLst>
              <a:ext uri="{FF2B5EF4-FFF2-40B4-BE49-F238E27FC236}">
                <a16:creationId xmlns:a16="http://schemas.microsoft.com/office/drawing/2014/main" id="{2BD692AE-F2A5-4368-B018-CF72D7A2E56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519093" y="3266727"/>
            <a:ext cx="4822041" cy="4840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Šipka doprava 11">
            <a:extLst>
              <a:ext uri="{FF2B5EF4-FFF2-40B4-BE49-F238E27FC236}">
                <a16:creationId xmlns:a16="http://schemas.microsoft.com/office/drawing/2014/main" id="{783CCFA2-2823-4C36-933D-9919D04AD2B6}"/>
              </a:ext>
            </a:extLst>
          </p:cNvPr>
          <p:cNvSpPr/>
          <p:nvPr/>
        </p:nvSpPr>
        <p:spPr>
          <a:xfrm rot="18413183">
            <a:off x="2990935" y="2066756"/>
            <a:ext cx="3659248" cy="404437"/>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GB" dirty="0"/>
          </a:p>
        </p:txBody>
      </p:sp>
      <p:sp>
        <p:nvSpPr>
          <p:cNvPr id="17" name="Šipka doprava 13">
            <a:extLst>
              <a:ext uri="{FF2B5EF4-FFF2-40B4-BE49-F238E27FC236}">
                <a16:creationId xmlns:a16="http://schemas.microsoft.com/office/drawing/2014/main" id="{1BAB16E3-56D6-4649-9A4C-1D6839645D63}"/>
              </a:ext>
            </a:extLst>
          </p:cNvPr>
          <p:cNvSpPr/>
          <p:nvPr/>
        </p:nvSpPr>
        <p:spPr>
          <a:xfrm rot="2900835">
            <a:off x="2707375" y="8619825"/>
            <a:ext cx="3659248" cy="404437"/>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GB" dirty="0"/>
          </a:p>
        </p:txBody>
      </p:sp>
      <p:sp>
        <p:nvSpPr>
          <p:cNvPr id="23" name="Zástupný symbol pro text 2">
            <a:extLst>
              <a:ext uri="{FF2B5EF4-FFF2-40B4-BE49-F238E27FC236}">
                <a16:creationId xmlns:a16="http://schemas.microsoft.com/office/drawing/2014/main" id="{1FD2E5C1-B2CA-413D-A633-F8A187C10A49}"/>
              </a:ext>
            </a:extLst>
          </p:cNvPr>
          <p:cNvSpPr txBox="1">
            <a:spLocks/>
          </p:cNvSpPr>
          <p:nvPr/>
        </p:nvSpPr>
        <p:spPr bwMode="auto">
          <a:xfrm>
            <a:off x="6482364" y="9749526"/>
            <a:ext cx="5283094" cy="230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20000"/>
              </a:spcBef>
              <a:buFont typeface="Arial" panose="020B0604020202020204" pitchFamily="34" charset="0"/>
              <a:buNone/>
            </a:pPr>
            <a:r>
              <a:rPr lang="cs-CZ" altLang="cs-CZ" sz="4600" b="1" dirty="0">
                <a:solidFill>
                  <a:srgbClr val="44646B"/>
                </a:solidFill>
                <a:latin typeface="+mj-lt"/>
              </a:rPr>
              <a:t>SPOTŘEBITEL</a:t>
            </a:r>
            <a:endParaRPr lang="en-GB" altLang="cs-CZ" sz="4600" b="1" dirty="0">
              <a:solidFill>
                <a:srgbClr val="44646B"/>
              </a:solidFill>
              <a:latin typeface="+mj-lt"/>
            </a:endParaRPr>
          </a:p>
        </p:txBody>
      </p:sp>
    </p:spTree>
    <p:extLst>
      <p:ext uri="{BB962C8B-B14F-4D97-AF65-F5344CB8AC3E}">
        <p14:creationId xmlns:p14="http://schemas.microsoft.com/office/powerpoint/2010/main" val="29158307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text 2"/>
          <p:cNvSpPr>
            <a:spLocks noGrp="1"/>
          </p:cNvSpPr>
          <p:nvPr>
            <p:ph type="body" sz="quarter" idx="12"/>
          </p:nvPr>
        </p:nvSpPr>
        <p:spPr>
          <a:xfrm>
            <a:off x="863600" y="2042592"/>
            <a:ext cx="18487452" cy="914400"/>
          </a:xfrm>
        </p:spPr>
        <p:txBody>
          <a:bodyPr/>
          <a:lstStyle/>
          <a:p>
            <a:pPr algn="ctr"/>
            <a:r>
              <a:rPr lang="cs-CZ" dirty="0"/>
              <a:t>Průmyslové a společenské změny takovéhoto rozsahu ale nedosáhnete sami, a jak říká David </a:t>
            </a:r>
            <a:r>
              <a:rPr lang="cs-CZ" dirty="0" err="1"/>
              <a:t>Attenborough</a:t>
            </a:r>
            <a:r>
              <a:rPr lang="cs-CZ" dirty="0"/>
              <a:t>, musíte se </a:t>
            </a:r>
            <a:r>
              <a:rPr lang="cs-CZ" dirty="0" err="1"/>
              <a:t>předevěím</a:t>
            </a:r>
            <a:r>
              <a:rPr lang="cs-CZ" dirty="0"/>
              <a:t> vzdělat a najít další chytré mladé lidi, kteří vám pomohou oživit vaší vizi budoucnosti.</a:t>
            </a:r>
          </a:p>
        </p:txBody>
      </p:sp>
      <p:pic>
        <p:nvPicPr>
          <p:cNvPr id="4" name="Obrázek 2">
            <a:extLst>
              <a:ext uri="{FF2B5EF4-FFF2-40B4-BE49-F238E27FC236}">
                <a16:creationId xmlns:a16="http://schemas.microsoft.com/office/drawing/2014/main" id="{7D942F76-0D46-43F2-A128-CBE982E8A1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7512" y="4994920"/>
            <a:ext cx="7942196" cy="529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27499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0"/>
          </p:nvPr>
        </p:nvSpPr>
        <p:spPr/>
        <p:txBody>
          <a:bodyPr/>
          <a:lstStyle/>
          <a:p>
            <a:r>
              <a:rPr lang="cs-CZ" dirty="0"/>
              <a:t>Děkuji</a:t>
            </a:r>
          </a:p>
        </p:txBody>
      </p:sp>
    </p:spTree>
    <p:extLst>
      <p:ext uri="{BB962C8B-B14F-4D97-AF65-F5344CB8AC3E}">
        <p14:creationId xmlns:p14="http://schemas.microsoft.com/office/powerpoint/2010/main" val="4300840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text 2"/>
          <p:cNvSpPr>
            <a:spLocks noGrp="1"/>
          </p:cNvSpPr>
          <p:nvPr>
            <p:ph type="body" sz="quarter" idx="12"/>
          </p:nvPr>
        </p:nvSpPr>
        <p:spPr/>
        <p:txBody>
          <a:bodyPr/>
          <a:lstStyle/>
          <a:p>
            <a:r>
              <a:rPr lang="cs-CZ" dirty="0"/>
              <a:t>Zelená dohoda pro Evropu (EGD)</a:t>
            </a:r>
          </a:p>
        </p:txBody>
      </p:sp>
      <p:pic>
        <p:nvPicPr>
          <p:cNvPr id="6" name="Obrázek 5">
            <a:extLst>
              <a:ext uri="{FF2B5EF4-FFF2-40B4-BE49-F238E27FC236}">
                <a16:creationId xmlns:a16="http://schemas.microsoft.com/office/drawing/2014/main" id="{21CA923E-DB53-451A-86B3-90E0F35C652F}"/>
              </a:ext>
            </a:extLst>
          </p:cNvPr>
          <p:cNvPicPr>
            <a:picLocks noChangeAspect="1"/>
          </p:cNvPicPr>
          <p:nvPr/>
        </p:nvPicPr>
        <p:blipFill>
          <a:blip r:embed="rId2"/>
          <a:stretch>
            <a:fillRect/>
          </a:stretch>
        </p:blipFill>
        <p:spPr>
          <a:xfrm>
            <a:off x="1807072" y="1676400"/>
            <a:ext cx="15633104" cy="8748668"/>
          </a:xfrm>
          <a:prstGeom prst="rect">
            <a:avLst/>
          </a:prstGeom>
        </p:spPr>
      </p:pic>
    </p:spTree>
    <p:extLst>
      <p:ext uri="{BB962C8B-B14F-4D97-AF65-F5344CB8AC3E}">
        <p14:creationId xmlns:p14="http://schemas.microsoft.com/office/powerpoint/2010/main" val="7934766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text 2"/>
          <p:cNvSpPr>
            <a:spLocks noGrp="1"/>
          </p:cNvSpPr>
          <p:nvPr>
            <p:ph type="body" sz="quarter" idx="12"/>
          </p:nvPr>
        </p:nvSpPr>
        <p:spPr/>
        <p:txBody>
          <a:bodyPr/>
          <a:lstStyle/>
          <a:p>
            <a:r>
              <a:rPr lang="cs-CZ" dirty="0"/>
              <a:t>Kdo je kdo?</a:t>
            </a:r>
          </a:p>
        </p:txBody>
      </p:sp>
      <p:pic>
        <p:nvPicPr>
          <p:cNvPr id="4" name="Obrázek 3">
            <a:extLst>
              <a:ext uri="{FF2B5EF4-FFF2-40B4-BE49-F238E27FC236}">
                <a16:creationId xmlns:a16="http://schemas.microsoft.com/office/drawing/2014/main" id="{5722DD0B-E647-4970-8DDD-EE790D719BB2}"/>
              </a:ext>
            </a:extLst>
          </p:cNvPr>
          <p:cNvPicPr>
            <a:picLocks noChangeAspect="1"/>
          </p:cNvPicPr>
          <p:nvPr/>
        </p:nvPicPr>
        <p:blipFill>
          <a:blip r:embed="rId2"/>
          <a:stretch>
            <a:fillRect/>
          </a:stretch>
        </p:blipFill>
        <p:spPr>
          <a:xfrm>
            <a:off x="217993" y="2114600"/>
            <a:ext cx="19951119" cy="7056784"/>
          </a:xfrm>
          <a:prstGeom prst="rect">
            <a:avLst/>
          </a:prstGeom>
        </p:spPr>
      </p:pic>
    </p:spTree>
    <p:extLst>
      <p:ext uri="{BB962C8B-B14F-4D97-AF65-F5344CB8AC3E}">
        <p14:creationId xmlns:p14="http://schemas.microsoft.com/office/powerpoint/2010/main" val="36396615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text 2"/>
          <p:cNvSpPr>
            <a:spLocks noGrp="1"/>
          </p:cNvSpPr>
          <p:nvPr>
            <p:ph type="body" sz="quarter" idx="12"/>
          </p:nvPr>
        </p:nvSpPr>
        <p:spPr/>
        <p:txBody>
          <a:bodyPr/>
          <a:lstStyle/>
          <a:p>
            <a:r>
              <a:rPr lang="cs-CZ" dirty="0"/>
              <a:t>Kdo je kdo?</a:t>
            </a:r>
          </a:p>
        </p:txBody>
      </p:sp>
      <p:pic>
        <p:nvPicPr>
          <p:cNvPr id="1028" name="Picture 4" descr="David Attenborough ve své filmové zpovědi">
            <a:extLst>
              <a:ext uri="{FF2B5EF4-FFF2-40B4-BE49-F238E27FC236}">
                <a16:creationId xmlns:a16="http://schemas.microsoft.com/office/drawing/2014/main" id="{C48D1373-D6E5-4FEA-AC92-3FD6D057DB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55238" y="5710238"/>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2" name="Obrázek 1">
            <a:extLst>
              <a:ext uri="{FF2B5EF4-FFF2-40B4-BE49-F238E27FC236}">
                <a16:creationId xmlns:a16="http://schemas.microsoft.com/office/drawing/2014/main" id="{BFDA8F7E-96E7-4508-91CF-7C58E1D2A18A}"/>
              </a:ext>
            </a:extLst>
          </p:cNvPr>
          <p:cNvPicPr>
            <a:picLocks noChangeAspect="1"/>
          </p:cNvPicPr>
          <p:nvPr/>
        </p:nvPicPr>
        <p:blipFill>
          <a:blip r:embed="rId3"/>
          <a:stretch>
            <a:fillRect/>
          </a:stretch>
        </p:blipFill>
        <p:spPr>
          <a:xfrm>
            <a:off x="10792518" y="3482752"/>
            <a:ext cx="8573243" cy="6005080"/>
          </a:xfrm>
          <a:prstGeom prst="rect">
            <a:avLst/>
          </a:prstGeom>
        </p:spPr>
      </p:pic>
      <p:pic>
        <p:nvPicPr>
          <p:cNvPr id="5" name="Obrázek 4">
            <a:extLst>
              <a:ext uri="{FF2B5EF4-FFF2-40B4-BE49-F238E27FC236}">
                <a16:creationId xmlns:a16="http://schemas.microsoft.com/office/drawing/2014/main" id="{767EFD06-6133-4583-AF2D-F08A6CF3B9CF}"/>
              </a:ext>
            </a:extLst>
          </p:cNvPr>
          <p:cNvPicPr>
            <a:picLocks noChangeAspect="1"/>
          </p:cNvPicPr>
          <p:nvPr/>
        </p:nvPicPr>
        <p:blipFill>
          <a:blip r:embed="rId4"/>
          <a:stretch>
            <a:fillRect/>
          </a:stretch>
        </p:blipFill>
        <p:spPr>
          <a:xfrm>
            <a:off x="726952" y="3425165"/>
            <a:ext cx="8688385" cy="6034251"/>
          </a:xfrm>
          <a:prstGeom prst="rect">
            <a:avLst/>
          </a:prstGeom>
        </p:spPr>
      </p:pic>
      <p:sp>
        <p:nvSpPr>
          <p:cNvPr id="8" name="Zástupný symbol pro text 1">
            <a:extLst>
              <a:ext uri="{FF2B5EF4-FFF2-40B4-BE49-F238E27FC236}">
                <a16:creationId xmlns:a16="http://schemas.microsoft.com/office/drawing/2014/main" id="{7A0E032D-31EC-4E7F-B306-A87E07159620}"/>
              </a:ext>
            </a:extLst>
          </p:cNvPr>
          <p:cNvSpPr txBox="1">
            <a:spLocks/>
          </p:cNvSpPr>
          <p:nvPr/>
        </p:nvSpPr>
        <p:spPr>
          <a:xfrm>
            <a:off x="726952" y="1466528"/>
            <a:ext cx="8048625" cy="8153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cs-CZ" dirty="0"/>
              <a:t>Nechodíme do školy, protože vy nic neděláte a ničíte naší budoucnost…</a:t>
            </a:r>
          </a:p>
        </p:txBody>
      </p:sp>
      <p:sp>
        <p:nvSpPr>
          <p:cNvPr id="6" name="Zástupný symbol pro text 1">
            <a:extLst>
              <a:ext uri="{FF2B5EF4-FFF2-40B4-BE49-F238E27FC236}">
                <a16:creationId xmlns:a16="http://schemas.microsoft.com/office/drawing/2014/main" id="{32CF8738-6F5C-4E51-874B-1DB3927803A7}"/>
              </a:ext>
            </a:extLst>
          </p:cNvPr>
          <p:cNvSpPr txBox="1">
            <a:spLocks/>
          </p:cNvSpPr>
          <p:nvPr/>
        </p:nvSpPr>
        <p:spPr>
          <a:xfrm>
            <a:off x="10943331" y="1466528"/>
            <a:ext cx="8048625" cy="8153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cs-CZ" dirty="0"/>
              <a:t>Svojí budoucnost můžete ještě změnit posílením vlastního vzdělání, zvyšováním efektivity, a využíváním alternativních zdrojů energie…</a:t>
            </a:r>
          </a:p>
        </p:txBody>
      </p:sp>
      <p:sp>
        <p:nvSpPr>
          <p:cNvPr id="7" name="Zástupný symbol pro text 1">
            <a:extLst>
              <a:ext uri="{FF2B5EF4-FFF2-40B4-BE49-F238E27FC236}">
                <a16:creationId xmlns:a16="http://schemas.microsoft.com/office/drawing/2014/main" id="{B21DEC4E-F89F-46FA-A8CF-3260BC92BAA0}"/>
              </a:ext>
            </a:extLst>
          </p:cNvPr>
          <p:cNvSpPr txBox="1">
            <a:spLocks/>
          </p:cNvSpPr>
          <p:nvPr/>
        </p:nvSpPr>
        <p:spPr>
          <a:xfrm>
            <a:off x="6503418" y="9459416"/>
            <a:ext cx="3800153" cy="306792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cs-CZ" dirty="0"/>
              <a:t>Greta Thunberg</a:t>
            </a:r>
          </a:p>
        </p:txBody>
      </p:sp>
      <p:sp>
        <p:nvSpPr>
          <p:cNvPr id="10" name="Zástupný symbol pro text 1">
            <a:extLst>
              <a:ext uri="{FF2B5EF4-FFF2-40B4-BE49-F238E27FC236}">
                <a16:creationId xmlns:a16="http://schemas.microsoft.com/office/drawing/2014/main" id="{4ED0F279-2808-4832-B590-5D5C7ECF10B5}"/>
              </a:ext>
            </a:extLst>
          </p:cNvPr>
          <p:cNvSpPr txBox="1">
            <a:spLocks/>
          </p:cNvSpPr>
          <p:nvPr/>
        </p:nvSpPr>
        <p:spPr>
          <a:xfrm>
            <a:off x="10790707" y="9487832"/>
            <a:ext cx="3800153" cy="619656"/>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cs-CZ" dirty="0"/>
              <a:t>David </a:t>
            </a:r>
            <a:r>
              <a:rPr lang="cs-CZ" dirty="0" err="1"/>
              <a:t>Attenborough</a:t>
            </a:r>
            <a:endParaRPr lang="cs-CZ" dirty="0"/>
          </a:p>
        </p:txBody>
      </p:sp>
    </p:spTree>
    <p:extLst>
      <p:ext uri="{BB962C8B-B14F-4D97-AF65-F5344CB8AC3E}">
        <p14:creationId xmlns:p14="http://schemas.microsoft.com/office/powerpoint/2010/main" val="29479110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text 2"/>
          <p:cNvSpPr>
            <a:spLocks noGrp="1"/>
          </p:cNvSpPr>
          <p:nvPr>
            <p:ph type="body" sz="quarter" idx="12"/>
          </p:nvPr>
        </p:nvSpPr>
        <p:spPr/>
        <p:txBody>
          <a:bodyPr/>
          <a:lstStyle/>
          <a:p>
            <a:r>
              <a:rPr lang="cs-CZ" dirty="0"/>
              <a:t>Co je to EGD a průmyslová strategie EU?</a:t>
            </a:r>
          </a:p>
        </p:txBody>
      </p:sp>
      <p:sp>
        <p:nvSpPr>
          <p:cNvPr id="5" name="Zástupný symbol pro text 2">
            <a:extLst>
              <a:ext uri="{FF2B5EF4-FFF2-40B4-BE49-F238E27FC236}">
                <a16:creationId xmlns:a16="http://schemas.microsoft.com/office/drawing/2014/main" id="{A3014DD6-BA6F-4777-AF1A-E710A5AB6EA2}"/>
              </a:ext>
            </a:extLst>
          </p:cNvPr>
          <p:cNvSpPr txBox="1">
            <a:spLocks/>
          </p:cNvSpPr>
          <p:nvPr/>
        </p:nvSpPr>
        <p:spPr>
          <a:xfrm>
            <a:off x="959247" y="2026096"/>
            <a:ext cx="13881273" cy="8153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cs-CZ" dirty="0"/>
              <a:t>Průmyslová strategie EU</a:t>
            </a:r>
          </a:p>
          <a:p>
            <a:pPr>
              <a:buFont typeface="Wingdings" panose="05000000000000000000" pitchFamily="2" charset="2"/>
              <a:buChar char="Ø"/>
            </a:pPr>
            <a:r>
              <a:rPr lang="cs-CZ" dirty="0"/>
              <a:t>Zelená a digitální transformace</a:t>
            </a:r>
          </a:p>
          <a:p>
            <a:pPr>
              <a:buFont typeface="Wingdings" panose="05000000000000000000" pitchFamily="2" charset="2"/>
              <a:buChar char="Ø"/>
            </a:pPr>
            <a:r>
              <a:rPr lang="cs-CZ" dirty="0"/>
              <a:t>Nový akční plán pro oběhové hospodářství</a:t>
            </a:r>
          </a:p>
          <a:p>
            <a:pPr>
              <a:buFont typeface="Wingdings" panose="05000000000000000000" pitchFamily="2" charset="2"/>
              <a:buChar char="Ø"/>
            </a:pPr>
            <a:r>
              <a:rPr lang="cs-CZ" dirty="0"/>
              <a:t>Energeticky náročná odvětví (ocel, chemie, cement) </a:t>
            </a:r>
          </a:p>
          <a:p>
            <a:pPr>
              <a:buFont typeface="Wingdings" panose="05000000000000000000" pitchFamily="2" charset="2"/>
              <a:buChar char="Ø"/>
            </a:pPr>
            <a:r>
              <a:rPr lang="cs-CZ" dirty="0" err="1"/>
              <a:t>Masterplan</a:t>
            </a:r>
            <a:r>
              <a:rPr lang="cs-CZ" dirty="0"/>
              <a:t> </a:t>
            </a:r>
            <a:r>
              <a:rPr lang="cs-CZ" dirty="0" err="1"/>
              <a:t>for</a:t>
            </a:r>
            <a:r>
              <a:rPr lang="cs-CZ" dirty="0"/>
              <a:t> </a:t>
            </a:r>
            <a:r>
              <a:rPr lang="cs-CZ" dirty="0" err="1"/>
              <a:t>Competitive</a:t>
            </a:r>
            <a:r>
              <a:rPr lang="cs-CZ" dirty="0"/>
              <a:t> </a:t>
            </a:r>
            <a:r>
              <a:rPr lang="cs-CZ" dirty="0" err="1"/>
              <a:t>Transformation</a:t>
            </a:r>
            <a:r>
              <a:rPr lang="cs-CZ" dirty="0"/>
              <a:t> </a:t>
            </a:r>
            <a:r>
              <a:rPr lang="cs-CZ" dirty="0" err="1"/>
              <a:t>of</a:t>
            </a:r>
            <a:r>
              <a:rPr lang="cs-CZ" dirty="0"/>
              <a:t> EU </a:t>
            </a:r>
            <a:r>
              <a:rPr lang="cs-CZ" dirty="0" err="1"/>
              <a:t>Energy-Intensive</a:t>
            </a:r>
            <a:r>
              <a:rPr lang="cs-CZ" dirty="0"/>
              <a:t> </a:t>
            </a:r>
            <a:r>
              <a:rPr lang="cs-CZ" dirty="0" err="1"/>
              <a:t>Industries</a:t>
            </a:r>
            <a:r>
              <a:rPr lang="cs-CZ" dirty="0"/>
              <a:t> </a:t>
            </a:r>
            <a:r>
              <a:rPr lang="cs-CZ" dirty="0" err="1"/>
              <a:t>enabling</a:t>
            </a:r>
            <a:r>
              <a:rPr lang="cs-CZ" dirty="0"/>
              <a:t> a </a:t>
            </a:r>
            <a:r>
              <a:rPr lang="cs-CZ" dirty="0" err="1"/>
              <a:t>Climate-neutral</a:t>
            </a:r>
            <a:r>
              <a:rPr lang="cs-CZ" dirty="0"/>
              <a:t>, </a:t>
            </a:r>
            <a:r>
              <a:rPr lang="cs-CZ" dirty="0" err="1"/>
              <a:t>Circular</a:t>
            </a:r>
            <a:r>
              <a:rPr lang="cs-CZ" dirty="0"/>
              <a:t> </a:t>
            </a:r>
            <a:r>
              <a:rPr lang="cs-CZ" dirty="0" err="1"/>
              <a:t>Economy</a:t>
            </a:r>
            <a:r>
              <a:rPr lang="cs-CZ" dirty="0"/>
              <a:t> by 2050</a:t>
            </a:r>
          </a:p>
          <a:p>
            <a:pPr marL="0" indent="0">
              <a:buNone/>
            </a:pPr>
            <a:r>
              <a:rPr lang="cs-CZ" dirty="0"/>
              <a:t>   https://ec.europa.eu/docsroom/documents/38403</a:t>
            </a:r>
          </a:p>
          <a:p>
            <a:pPr>
              <a:buFont typeface="Wingdings" panose="05000000000000000000" pitchFamily="2" charset="2"/>
              <a:buChar char="Ø"/>
            </a:pPr>
            <a:r>
              <a:rPr lang="cs-CZ" dirty="0"/>
              <a:t>Strategie udržitelnosti chemických látek</a:t>
            </a:r>
          </a:p>
        </p:txBody>
      </p:sp>
    </p:spTree>
    <p:extLst>
      <p:ext uri="{BB962C8B-B14F-4D97-AF65-F5344CB8AC3E}">
        <p14:creationId xmlns:p14="http://schemas.microsoft.com/office/powerpoint/2010/main" val="13136183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text 2"/>
          <p:cNvSpPr>
            <a:spLocks noGrp="1"/>
          </p:cNvSpPr>
          <p:nvPr>
            <p:ph type="body" sz="quarter" idx="12"/>
          </p:nvPr>
        </p:nvSpPr>
        <p:spPr/>
        <p:txBody>
          <a:bodyPr/>
          <a:lstStyle/>
          <a:p>
            <a:r>
              <a:rPr lang="cs-CZ" dirty="0"/>
              <a:t>Jaké si EGD klade cíle?</a:t>
            </a:r>
          </a:p>
        </p:txBody>
      </p:sp>
      <p:pic>
        <p:nvPicPr>
          <p:cNvPr id="2" name="Obrázek 1">
            <a:extLst>
              <a:ext uri="{FF2B5EF4-FFF2-40B4-BE49-F238E27FC236}">
                <a16:creationId xmlns:a16="http://schemas.microsoft.com/office/drawing/2014/main" id="{88AEB76A-43E1-425E-BB5C-8FFEA341DF33}"/>
              </a:ext>
            </a:extLst>
          </p:cNvPr>
          <p:cNvPicPr>
            <a:picLocks noChangeAspect="1"/>
          </p:cNvPicPr>
          <p:nvPr/>
        </p:nvPicPr>
        <p:blipFill>
          <a:blip r:embed="rId2"/>
          <a:stretch>
            <a:fillRect/>
          </a:stretch>
        </p:blipFill>
        <p:spPr>
          <a:xfrm>
            <a:off x="2151318" y="1682551"/>
            <a:ext cx="14345386" cy="8611931"/>
          </a:xfrm>
          <a:prstGeom prst="rect">
            <a:avLst/>
          </a:prstGeom>
        </p:spPr>
      </p:pic>
    </p:spTree>
    <p:extLst>
      <p:ext uri="{BB962C8B-B14F-4D97-AF65-F5344CB8AC3E}">
        <p14:creationId xmlns:p14="http://schemas.microsoft.com/office/powerpoint/2010/main" val="1589415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text 2"/>
          <p:cNvSpPr>
            <a:spLocks noGrp="1"/>
          </p:cNvSpPr>
          <p:nvPr>
            <p:ph type="body" sz="quarter" idx="12"/>
          </p:nvPr>
        </p:nvSpPr>
        <p:spPr/>
        <p:txBody>
          <a:bodyPr/>
          <a:lstStyle/>
          <a:p>
            <a:r>
              <a:rPr lang="cs-CZ" dirty="0"/>
              <a:t>Z čeho vycházíme?</a:t>
            </a:r>
          </a:p>
        </p:txBody>
      </p:sp>
      <p:pic>
        <p:nvPicPr>
          <p:cNvPr id="2" name="Obrázek 1">
            <a:extLst>
              <a:ext uri="{FF2B5EF4-FFF2-40B4-BE49-F238E27FC236}">
                <a16:creationId xmlns:a16="http://schemas.microsoft.com/office/drawing/2014/main" id="{720F6105-D20B-4102-8E8C-146FFB3DD151}"/>
              </a:ext>
            </a:extLst>
          </p:cNvPr>
          <p:cNvPicPr>
            <a:picLocks noChangeAspect="1"/>
          </p:cNvPicPr>
          <p:nvPr/>
        </p:nvPicPr>
        <p:blipFill>
          <a:blip r:embed="rId2"/>
          <a:stretch>
            <a:fillRect/>
          </a:stretch>
        </p:blipFill>
        <p:spPr>
          <a:xfrm>
            <a:off x="8431808" y="2618656"/>
            <a:ext cx="7848872" cy="7848872"/>
          </a:xfrm>
          <a:prstGeom prst="rect">
            <a:avLst/>
          </a:prstGeom>
        </p:spPr>
      </p:pic>
      <p:sp>
        <p:nvSpPr>
          <p:cNvPr id="4" name="Zástupný symbol pro text 2">
            <a:extLst>
              <a:ext uri="{FF2B5EF4-FFF2-40B4-BE49-F238E27FC236}">
                <a16:creationId xmlns:a16="http://schemas.microsoft.com/office/drawing/2014/main" id="{7E5CF521-0FE4-4C49-BD75-98FB5F2FDF01}"/>
              </a:ext>
            </a:extLst>
          </p:cNvPr>
          <p:cNvSpPr txBox="1">
            <a:spLocks/>
          </p:cNvSpPr>
          <p:nvPr/>
        </p:nvSpPr>
        <p:spPr>
          <a:xfrm>
            <a:off x="959247" y="2618656"/>
            <a:ext cx="7256537" cy="7439744"/>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cs-CZ" dirty="0"/>
              <a:t>Rozložení emisní skleníkových plynů v jednotlivých sektorech průmyslu v ČR v roce 2018</a:t>
            </a:r>
          </a:p>
        </p:txBody>
      </p:sp>
    </p:spTree>
    <p:extLst>
      <p:ext uri="{BB962C8B-B14F-4D97-AF65-F5344CB8AC3E}">
        <p14:creationId xmlns:p14="http://schemas.microsoft.com/office/powerpoint/2010/main" val="14752703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text 2"/>
          <p:cNvSpPr>
            <a:spLocks noGrp="1"/>
          </p:cNvSpPr>
          <p:nvPr>
            <p:ph type="body" sz="quarter" idx="12"/>
          </p:nvPr>
        </p:nvSpPr>
        <p:spPr/>
        <p:txBody>
          <a:bodyPr/>
          <a:lstStyle/>
          <a:p>
            <a:r>
              <a:rPr lang="cs-CZ" dirty="0"/>
              <a:t>Co máme k dispozici?</a:t>
            </a:r>
          </a:p>
        </p:txBody>
      </p:sp>
      <p:sp>
        <p:nvSpPr>
          <p:cNvPr id="6" name="TextovéPole 5">
            <a:extLst>
              <a:ext uri="{FF2B5EF4-FFF2-40B4-BE49-F238E27FC236}">
                <a16:creationId xmlns:a16="http://schemas.microsoft.com/office/drawing/2014/main" id="{319BE88E-F9E1-4731-97FA-DE7E2E5563EB}"/>
              </a:ext>
            </a:extLst>
          </p:cNvPr>
          <p:cNvSpPr txBox="1"/>
          <p:nvPr/>
        </p:nvSpPr>
        <p:spPr>
          <a:xfrm>
            <a:off x="968948" y="1394520"/>
            <a:ext cx="18382104" cy="9325630"/>
          </a:xfrm>
          <a:prstGeom prst="rect">
            <a:avLst/>
          </a:prstGeom>
          <a:noFill/>
        </p:spPr>
        <p:txBody>
          <a:bodyPr wrap="square">
            <a:spAutoFit/>
          </a:bodyPr>
          <a:lstStyle/>
          <a:p>
            <a:r>
              <a:rPr lang="cs-CZ" sz="3200" dirty="0"/>
              <a:t>SMĚRNICE EVROPSKÉHO PARLAMENTU A RADY (EU) 2018/2001 ze dne 11. prosince 2018 o podpoře využívání energie z obnovitelných zdrojů</a:t>
            </a:r>
          </a:p>
          <a:p>
            <a:pPr marL="571500" indent="-571500">
              <a:buFont typeface="+mj-lt"/>
              <a:buAutoNum type="romanUcPeriod"/>
            </a:pPr>
            <a:r>
              <a:rPr lang="cs-CZ" sz="3200" dirty="0"/>
              <a:t>Část A. Suroviny pro výrobu bioplynu pro dopravu a pokročilých biopaliv, jejichž příspěvek k minimálním podílům uvedeným v čl. 25 odst. 1 prvním a čtvrtém pododstavci lze považovat za dvojnásobek jejich energetického obsahu: </a:t>
            </a:r>
          </a:p>
          <a:p>
            <a:pPr marL="1428750" lvl="2" indent="-514350">
              <a:buAutoNum type="alphaLcParenR"/>
            </a:pPr>
            <a:r>
              <a:rPr lang="cs-CZ" sz="2000" dirty="0"/>
              <a:t>řasy, pokud jsou pěstovány na pevnině ve vodních nádržích či </a:t>
            </a:r>
            <a:r>
              <a:rPr lang="cs-CZ" sz="2000" dirty="0" err="1"/>
              <a:t>fotobioreaktorech</a:t>
            </a:r>
            <a:r>
              <a:rPr lang="cs-CZ" sz="2000" dirty="0"/>
              <a:t>; </a:t>
            </a:r>
          </a:p>
          <a:p>
            <a:pPr marL="1428750" lvl="2" indent="-514350">
              <a:buAutoNum type="alphaLcParenR"/>
            </a:pPr>
            <a:r>
              <a:rPr lang="cs-CZ" sz="2000" dirty="0">
                <a:solidFill>
                  <a:srgbClr val="00B050"/>
                </a:solidFill>
                <a:sym typeface="Wingdings" panose="05000000000000000000" pitchFamily="2" charset="2"/>
              </a:rPr>
              <a:t></a:t>
            </a:r>
            <a:r>
              <a:rPr lang="cs-CZ" sz="2000" dirty="0"/>
              <a:t>podíl biomasy na směsném komunálním odpadu, nikoli však tříděný domácí odpad, který spadá pod cíle recyklace podle čl. 11 odst. 2 písm. a) směrnice 2008/98/ES; </a:t>
            </a:r>
          </a:p>
          <a:p>
            <a:pPr marL="1428750" lvl="2" indent="-514350">
              <a:buAutoNum type="alphaLcParenR"/>
            </a:pPr>
            <a:r>
              <a:rPr lang="cs-CZ" sz="2000" dirty="0">
                <a:solidFill>
                  <a:srgbClr val="00B050"/>
                </a:solidFill>
                <a:sym typeface="Wingdings" panose="05000000000000000000" pitchFamily="2" charset="2"/>
              </a:rPr>
              <a:t></a:t>
            </a:r>
            <a:r>
              <a:rPr lang="cs-CZ" sz="2000" dirty="0"/>
              <a:t>biologický odpad ve smyslu čl. 3 bodu 4 směrnice 2008/98/ES ze soukromých domácností, na který se vztahuje tříděný sběr ve smyslu čl. 3 bodu 11 uvedené směrnice; </a:t>
            </a:r>
          </a:p>
          <a:p>
            <a:pPr marL="1428750" lvl="2" indent="-514350">
              <a:buAutoNum type="alphaLcParenR"/>
            </a:pPr>
            <a:r>
              <a:rPr lang="cs-CZ" sz="2000" dirty="0">
                <a:solidFill>
                  <a:srgbClr val="FC6652"/>
                </a:solidFill>
                <a:sym typeface="Wingdings" panose="05000000000000000000" pitchFamily="2" charset="2"/>
              </a:rPr>
              <a:t> </a:t>
            </a:r>
            <a:r>
              <a:rPr lang="cs-CZ" sz="2000" dirty="0"/>
              <a:t>podíl biomasy na průmyslovém odpadu, který není vhodný pro využití v potravinovém či krmivovém řetězci, včetně materiálů pocházejících z maloobchodu a velkoobchodu a zemědělsko-potravinářského průmyslu, jakož i odvětví rybolovu a akvakultury, ale ne suroviny uvedené v části B této přílohy; </a:t>
            </a:r>
          </a:p>
          <a:p>
            <a:pPr marL="1428750" lvl="2" indent="-514350">
              <a:buAutoNum type="alphaLcParenR"/>
            </a:pPr>
            <a:r>
              <a:rPr lang="cs-CZ" sz="2000" dirty="0">
                <a:solidFill>
                  <a:srgbClr val="FC6652"/>
                </a:solidFill>
                <a:sym typeface="Wingdings" panose="05000000000000000000" pitchFamily="2" charset="2"/>
              </a:rPr>
              <a:t></a:t>
            </a:r>
            <a:r>
              <a:rPr lang="cs-CZ" sz="2000" dirty="0">
                <a:sym typeface="Wingdings" panose="05000000000000000000" pitchFamily="2" charset="2"/>
              </a:rPr>
              <a:t> </a:t>
            </a:r>
            <a:r>
              <a:rPr lang="cs-CZ" sz="2000" dirty="0"/>
              <a:t>sláma; </a:t>
            </a:r>
          </a:p>
          <a:p>
            <a:pPr marL="1428750" lvl="2" indent="-514350">
              <a:buAutoNum type="alphaLcParenR"/>
            </a:pPr>
            <a:r>
              <a:rPr lang="cs-CZ" sz="2000" dirty="0">
                <a:solidFill>
                  <a:srgbClr val="FC6652"/>
                </a:solidFill>
                <a:sym typeface="Wingdings" panose="05000000000000000000" pitchFamily="2" charset="2"/>
              </a:rPr>
              <a:t> </a:t>
            </a:r>
            <a:r>
              <a:rPr lang="cs-CZ" sz="2000" dirty="0"/>
              <a:t>chlévská mrva a kal z čistíren odpadních vod; </a:t>
            </a:r>
          </a:p>
          <a:p>
            <a:pPr marL="1428750" lvl="2" indent="-514350">
              <a:buAutoNum type="alphaLcParenR"/>
            </a:pPr>
            <a:r>
              <a:rPr lang="cs-CZ" sz="2000" dirty="0"/>
              <a:t>odpadní vody z lisovny palmového oleje a trsy prázdných palmových plodů; </a:t>
            </a:r>
          </a:p>
          <a:p>
            <a:pPr marL="1428750" lvl="2" indent="-514350">
              <a:buAutoNum type="alphaLcParenR"/>
            </a:pPr>
            <a:r>
              <a:rPr lang="cs-CZ" sz="2000" dirty="0"/>
              <a:t>dehet z </a:t>
            </a:r>
            <a:r>
              <a:rPr lang="cs-CZ" sz="2000" dirty="0" err="1"/>
              <a:t>tálového</a:t>
            </a:r>
            <a:r>
              <a:rPr lang="cs-CZ" sz="2000" dirty="0"/>
              <a:t> oleje; </a:t>
            </a:r>
          </a:p>
          <a:p>
            <a:pPr marL="1428750" lvl="2" indent="-514350">
              <a:buAutoNum type="alphaLcParenR"/>
            </a:pPr>
            <a:r>
              <a:rPr lang="cs-CZ" sz="2000" dirty="0"/>
              <a:t>surový glycerin; </a:t>
            </a:r>
          </a:p>
          <a:p>
            <a:pPr marL="1428750" lvl="2" indent="-514350">
              <a:buAutoNum type="alphaLcParenR"/>
            </a:pPr>
            <a:r>
              <a:rPr lang="cs-CZ" sz="2000" dirty="0"/>
              <a:t>bagasa; </a:t>
            </a:r>
          </a:p>
          <a:p>
            <a:pPr marL="1428750" lvl="2" indent="-514350">
              <a:buAutoNum type="alphaLcParenR"/>
            </a:pPr>
            <a:r>
              <a:rPr lang="cs-CZ" sz="2000" dirty="0"/>
              <a:t>matoliny a vinné kaly; </a:t>
            </a:r>
          </a:p>
          <a:p>
            <a:pPr marL="1428750" lvl="2" indent="-514350">
              <a:buAutoNum type="alphaLcParenR"/>
            </a:pPr>
            <a:r>
              <a:rPr lang="cs-CZ" sz="2000" dirty="0"/>
              <a:t>ořechové skořápky; </a:t>
            </a:r>
          </a:p>
          <a:p>
            <a:pPr marL="1428750" lvl="2" indent="-514350">
              <a:buAutoNum type="alphaLcParenR"/>
            </a:pPr>
            <a:r>
              <a:rPr lang="cs-CZ" sz="2000" dirty="0"/>
              <a:t>plevy; </a:t>
            </a:r>
          </a:p>
          <a:p>
            <a:pPr marL="1428750" lvl="2" indent="-514350">
              <a:buAutoNum type="alphaLcParenR"/>
            </a:pPr>
            <a:r>
              <a:rPr lang="cs-CZ" sz="2000" dirty="0"/>
              <a:t>kukuřičné klasy zbavené zrn; </a:t>
            </a:r>
          </a:p>
          <a:p>
            <a:pPr marL="1428750" lvl="2" indent="-514350">
              <a:buAutoNum type="alphaLcParenR"/>
            </a:pPr>
            <a:r>
              <a:rPr lang="cs-CZ" sz="2000" dirty="0">
                <a:solidFill>
                  <a:srgbClr val="00B050"/>
                </a:solidFill>
                <a:sym typeface="Wingdings" panose="05000000000000000000" pitchFamily="2" charset="2"/>
              </a:rPr>
              <a:t> </a:t>
            </a:r>
            <a:r>
              <a:rPr lang="cs-CZ" sz="2000" dirty="0"/>
              <a:t>podíl biomasy na odpadu a zbytcích z lesnictví a z dřevozpracujících odvětví, jako jsou kůra, větve, nekomerční </a:t>
            </a:r>
            <a:r>
              <a:rPr lang="cs-CZ" sz="2000" dirty="0" err="1"/>
              <a:t>pročistky</a:t>
            </a:r>
            <a:r>
              <a:rPr lang="cs-CZ" sz="2000" dirty="0"/>
              <a:t>, listí, jehličí, koruny stromů, piliny, hobliny, černý louh, hnědý louh, kal z vláknovin, lignin a </a:t>
            </a:r>
            <a:r>
              <a:rPr lang="cs-CZ" sz="2000" dirty="0" err="1"/>
              <a:t>tálový</a:t>
            </a:r>
            <a:r>
              <a:rPr lang="cs-CZ" sz="2000" dirty="0"/>
              <a:t> olej;</a:t>
            </a:r>
          </a:p>
          <a:p>
            <a:pPr marL="1428750" lvl="2" indent="-514350">
              <a:buAutoNum type="alphaLcParenR"/>
            </a:pPr>
            <a:r>
              <a:rPr lang="cs-CZ" sz="2000" dirty="0"/>
              <a:t>další nepotravinářské celulózové vláknoviny;</a:t>
            </a:r>
          </a:p>
          <a:p>
            <a:pPr marL="1428750" lvl="2" indent="-514350">
              <a:buAutoNum type="alphaLcParenR"/>
            </a:pPr>
            <a:r>
              <a:rPr lang="cs-CZ" sz="2000" dirty="0"/>
              <a:t>další </a:t>
            </a:r>
            <a:r>
              <a:rPr lang="cs-CZ" sz="2000" dirty="0" err="1"/>
              <a:t>lignocelulózové</a:t>
            </a:r>
            <a:r>
              <a:rPr lang="cs-CZ" sz="2000" dirty="0"/>
              <a:t> vláknoviny, s výjimkou pilařského dřeva a dýhařského dřeva. </a:t>
            </a:r>
            <a:endParaRPr lang="cs-CZ" sz="3200" dirty="0"/>
          </a:p>
        </p:txBody>
      </p:sp>
    </p:spTree>
    <p:extLst>
      <p:ext uri="{BB962C8B-B14F-4D97-AF65-F5344CB8AC3E}">
        <p14:creationId xmlns:p14="http://schemas.microsoft.com/office/powerpoint/2010/main" val="710548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text 2"/>
          <p:cNvSpPr>
            <a:spLocks noGrp="1"/>
          </p:cNvSpPr>
          <p:nvPr>
            <p:ph type="body" sz="quarter" idx="12"/>
          </p:nvPr>
        </p:nvSpPr>
        <p:spPr/>
        <p:txBody>
          <a:bodyPr/>
          <a:lstStyle/>
          <a:p>
            <a:r>
              <a:rPr lang="cs-CZ" dirty="0"/>
              <a:t>Co máme k dispozici?</a:t>
            </a:r>
          </a:p>
        </p:txBody>
      </p:sp>
      <p:sp>
        <p:nvSpPr>
          <p:cNvPr id="6" name="TextovéPole 5">
            <a:extLst>
              <a:ext uri="{FF2B5EF4-FFF2-40B4-BE49-F238E27FC236}">
                <a16:creationId xmlns:a16="http://schemas.microsoft.com/office/drawing/2014/main" id="{319BE88E-F9E1-4731-97FA-DE7E2E5563EB}"/>
              </a:ext>
            </a:extLst>
          </p:cNvPr>
          <p:cNvSpPr txBox="1"/>
          <p:nvPr/>
        </p:nvSpPr>
        <p:spPr>
          <a:xfrm>
            <a:off x="968948" y="1676400"/>
            <a:ext cx="18382104" cy="3354765"/>
          </a:xfrm>
          <a:prstGeom prst="rect">
            <a:avLst/>
          </a:prstGeom>
          <a:noFill/>
        </p:spPr>
        <p:txBody>
          <a:bodyPr wrap="square">
            <a:spAutoFit/>
          </a:bodyPr>
          <a:lstStyle/>
          <a:p>
            <a:r>
              <a:rPr lang="cs-CZ" sz="3200" dirty="0"/>
              <a:t>SMĚRNICE EVROPSKÉHO PARLAMENTU A RADY (EU) 2018/2001 ze dne 11. prosince 2018 o podpoře využívání energie z obnovitelných zdrojů</a:t>
            </a:r>
          </a:p>
          <a:p>
            <a:pPr marL="571500" indent="-571500">
              <a:buFont typeface="+mj-lt"/>
              <a:buAutoNum type="romanUcPeriod"/>
            </a:pPr>
            <a:r>
              <a:rPr lang="cs-CZ" sz="3200" dirty="0"/>
              <a:t>Část B. Suroviny pro výrobu biopaliv a bioplynu pro dopravu, jejichž příspěvek k minimálnímu podílu stanovenému v čl. 25 odst. 1 prvním pododstavci je omezen a lze jej považovat za dvojnásobek jejich energetického obsahu:</a:t>
            </a:r>
          </a:p>
          <a:p>
            <a:r>
              <a:rPr lang="cs-CZ" sz="3200" dirty="0"/>
              <a:t>	</a:t>
            </a:r>
            <a:r>
              <a:rPr lang="cs-CZ" sz="2000" dirty="0">
                <a:solidFill>
                  <a:srgbClr val="00B050"/>
                </a:solidFill>
              </a:rPr>
              <a:t>a)</a:t>
            </a:r>
            <a:r>
              <a:rPr lang="cs-CZ" sz="2000" dirty="0"/>
              <a:t> </a:t>
            </a:r>
            <a:r>
              <a:rPr lang="cs-CZ" sz="2000" dirty="0">
                <a:solidFill>
                  <a:srgbClr val="00B050"/>
                </a:solidFill>
                <a:sym typeface="Wingdings" panose="05000000000000000000" pitchFamily="2" charset="2"/>
              </a:rPr>
              <a:t></a:t>
            </a:r>
            <a:r>
              <a:rPr lang="cs-CZ" sz="2000" dirty="0"/>
              <a:t>použitý kuchyňský olej; </a:t>
            </a:r>
          </a:p>
          <a:p>
            <a:r>
              <a:rPr lang="cs-CZ" sz="2000" dirty="0"/>
              <a:t>	b) živočišné tuky kategorií 1 a 2 podle nařízení (ES) č. 1069/2009. 21.12.2018 L 328/204 Úřední věstník Evropské unie CS </a:t>
            </a:r>
          </a:p>
        </p:txBody>
      </p:sp>
    </p:spTree>
    <p:extLst>
      <p:ext uri="{BB962C8B-B14F-4D97-AF65-F5344CB8AC3E}">
        <p14:creationId xmlns:p14="http://schemas.microsoft.com/office/powerpoint/2010/main" val="2122986066"/>
      </p:ext>
    </p:extLst>
  </p:cSld>
  <p:clrMapOvr>
    <a:masterClrMapping/>
  </p:clrMapOvr>
</p:sld>
</file>

<file path=ppt/theme/theme1.xml><?xml version="1.0" encoding="utf-8"?>
<a:theme xmlns:a="http://schemas.openxmlformats.org/drawingml/2006/main" name="UNI_Power_point_1600x900px_CZ_SABLONA_facelift_v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_Uni_Nadpi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UNI_Power_point_1600x900px_CZ [jen pro čtení]" id="{CAD1980C-D11D-4051-B63F-1B0A3F61A98B}" vid="{F9590F66-6B47-46B3-A9B3-039B1D9FB998}"/>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F8F20F7E1DC6D243A71EFFAE3FD8B874" ma:contentTypeVersion="0" ma:contentTypeDescription="Vytvoří nový dokument" ma:contentTypeScope="" ma:versionID="9219316cf798e03cec6c92c37305c987">
  <xsd:schema xmlns:xsd="http://www.w3.org/2001/XMLSchema" xmlns:xs="http://www.w3.org/2001/XMLSchema" xmlns:p="http://schemas.microsoft.com/office/2006/metadata/properties" targetNamespace="http://schemas.microsoft.com/office/2006/metadata/properties" ma:root="true" ma:fieldsID="e5030a4fb49af6ac1945304746faa32a">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303B4AB-FFA0-411D-B520-84C3EB666307}">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A43F136C-B038-48D2-9544-5CF98042EE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74CB8B95-547B-4945-92DC-C241A95D4F9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UNI_Power_point_1600x900px_CZ</Template>
  <TotalTime>153</TotalTime>
  <Words>675</Words>
  <Application>Microsoft Office PowerPoint</Application>
  <PresentationFormat>Vlastní</PresentationFormat>
  <Paragraphs>59</Paragraphs>
  <Slides>17</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17</vt:i4>
      </vt:variant>
    </vt:vector>
  </HeadingPairs>
  <TitlesOfParts>
    <vt:vector size="22" baseType="lpstr">
      <vt:lpstr>Arial</vt:lpstr>
      <vt:lpstr>Arial CE</vt:lpstr>
      <vt:lpstr>Calibri</vt:lpstr>
      <vt:lpstr>Wingdings</vt:lpstr>
      <vt:lpstr>UNI_Power_point_1600x900px_CZ_SABLONA_facelift_v5</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UNIPETROL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Jiří Hájek</dc:creator>
  <cp:lastModifiedBy>Jiří Hájek</cp:lastModifiedBy>
  <cp:revision>15</cp:revision>
  <cp:lastPrinted>2018-09-04T07:33:15Z</cp:lastPrinted>
  <dcterms:created xsi:type="dcterms:W3CDTF">2020-10-21T14:53:40Z</dcterms:created>
  <dcterms:modified xsi:type="dcterms:W3CDTF">2020-10-21T17:27:38Z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2016-12-04T00:00:00Z</vt:filetime>
  </property>
  <property fmtid="{D5CDD505-2E9C-101B-9397-08002B2CF9AE}" pid="3" name="LastSaved">
    <vt:filetime>2016-12-04T00:00:00Z</vt:filetime>
  </property>
  <property fmtid="{D5CDD505-2E9C-101B-9397-08002B2CF9AE}" pid="4" name="ContentTypeId">
    <vt:lpwstr>0x010100F8F20F7E1DC6D243A71EFFAE3FD8B874</vt:lpwstr>
  </property>
</Properties>
</file>