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35" r:id="rId2"/>
    <p:sldId id="351" r:id="rId3"/>
    <p:sldId id="355" r:id="rId4"/>
    <p:sldId id="353" r:id="rId5"/>
    <p:sldId id="341" r:id="rId6"/>
    <p:sldId id="342" r:id="rId7"/>
    <p:sldId id="354" r:id="rId8"/>
    <p:sldId id="343" r:id="rId9"/>
    <p:sldId id="289" r:id="rId10"/>
    <p:sldId id="326" r:id="rId11"/>
    <p:sldId id="344" r:id="rId12"/>
    <p:sldId id="357" r:id="rId13"/>
    <p:sldId id="349" r:id="rId14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ek Derynková Kamila Mgr." initials="DKM" lastIdx="3" clrIdx="0">
    <p:extLst>
      <p:ext uri="{19B8F6BF-5375-455C-9EA6-DF929625EA0E}">
        <p15:presenceInfo xmlns:p15="http://schemas.microsoft.com/office/powerpoint/2012/main" userId="Vítek Derynková Kamila Mgr." providerId="None"/>
      </p:ext>
    </p:extLst>
  </p:cmAuthor>
  <p:cmAuthor id="2" name="Derynková Kamila Mgr." initials="DKM" lastIdx="4" clrIdx="1">
    <p:extLst>
      <p:ext uri="{19B8F6BF-5375-455C-9EA6-DF929625EA0E}">
        <p15:presenceInfo xmlns:p15="http://schemas.microsoft.com/office/powerpoint/2012/main" userId="Derynková Kamila Mgr." providerId="None"/>
      </p:ext>
    </p:extLst>
  </p:cmAuthor>
  <p:cmAuthor id="3" name="Grohova Veronika" initials="GV" lastIdx="1" clrIdx="2">
    <p:extLst>
      <p:ext uri="{19B8F6BF-5375-455C-9EA6-DF929625EA0E}">
        <p15:presenceInfo xmlns:p15="http://schemas.microsoft.com/office/powerpoint/2012/main" userId="S-1-5-21-463349811-1329216244-1542849698-11332" providerId="AD"/>
      </p:ext>
    </p:extLst>
  </p:cmAuthor>
  <p:cmAuthor id="4" name="Kubíček Pavel ing." initials="KPi" lastIdx="9" clrIdx="3">
    <p:extLst>
      <p:ext uri="{19B8F6BF-5375-455C-9EA6-DF929625EA0E}">
        <p15:presenceInfo xmlns:p15="http://schemas.microsoft.com/office/powerpoint/2012/main" userId="Kubíček Pavel ing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70AD47"/>
    <a:srgbClr val="FFE100"/>
    <a:srgbClr val="4472C4"/>
    <a:srgbClr val="F8F8F8"/>
    <a:srgbClr val="43BC99"/>
    <a:srgbClr val="43B5BF"/>
    <a:srgbClr val="43BEB1"/>
    <a:srgbClr val="449FC1"/>
    <a:srgbClr val="44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975" autoAdjust="0"/>
  </p:normalViewPr>
  <p:slideViewPr>
    <p:cSldViewPr snapToGrid="0">
      <p:cViewPr varScale="1">
        <p:scale>
          <a:sx n="109" d="100"/>
          <a:sy n="109" d="100"/>
        </p:scale>
        <p:origin x="6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37A2-8B67-4F7B-A357-48FB9DF41222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4EA3-0B17-4B89-8111-5D3928F25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4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4D25-4D12-419A-B106-B80173CBC4A8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E35B-1E98-41EF-AAFB-8965D4C863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5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E35B-1E98-41EF-AAFB-8965D4C863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38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E35B-1E98-41EF-AAFB-8965D4C863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35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E35B-1E98-41EF-AAFB-8965D4C863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r="10233" b="14844"/>
          <a:stretch/>
        </p:blipFill>
        <p:spPr>
          <a:xfrm>
            <a:off x="0" y="0"/>
            <a:ext cx="12198158" cy="6835077"/>
          </a:xfrm>
          <a:prstGeom prst="rect">
            <a:avLst/>
          </a:prstGeom>
        </p:spPr>
      </p:pic>
      <p:sp>
        <p:nvSpPr>
          <p:cNvPr id="36" name="Volný tvar 35"/>
          <p:cNvSpPr/>
          <p:nvPr userDrawn="1"/>
        </p:nvSpPr>
        <p:spPr>
          <a:xfrm>
            <a:off x="-10886" y="-8966"/>
            <a:ext cx="7032824" cy="6877853"/>
          </a:xfrm>
          <a:custGeom>
            <a:avLst/>
            <a:gdLst>
              <a:gd name="connsiteX0" fmla="*/ 0 w 5440680"/>
              <a:gd name="connsiteY0" fmla="*/ 0 h 3904488"/>
              <a:gd name="connsiteX1" fmla="*/ 0 w 5440680"/>
              <a:gd name="connsiteY1" fmla="*/ 3904488 h 3904488"/>
              <a:gd name="connsiteX2" fmla="*/ 1929384 w 5440680"/>
              <a:gd name="connsiteY2" fmla="*/ 3904488 h 3904488"/>
              <a:gd name="connsiteX3" fmla="*/ 3895344 w 5440680"/>
              <a:gd name="connsiteY3" fmla="*/ 868680 h 3904488"/>
              <a:gd name="connsiteX4" fmla="*/ 4892040 w 5440680"/>
              <a:gd name="connsiteY4" fmla="*/ 877824 h 3904488"/>
              <a:gd name="connsiteX5" fmla="*/ 5440680 w 5440680"/>
              <a:gd name="connsiteY5" fmla="*/ 18288 h 3904488"/>
              <a:gd name="connsiteX6" fmla="*/ 0 w 5440680"/>
              <a:gd name="connsiteY6" fmla="*/ 0 h 3904488"/>
              <a:gd name="connsiteX0" fmla="*/ 0 w 5449824"/>
              <a:gd name="connsiteY0" fmla="*/ 0 h 3904488"/>
              <a:gd name="connsiteX1" fmla="*/ 0 w 5449824"/>
              <a:gd name="connsiteY1" fmla="*/ 3904488 h 3904488"/>
              <a:gd name="connsiteX2" fmla="*/ 1929384 w 5449824"/>
              <a:gd name="connsiteY2" fmla="*/ 3904488 h 3904488"/>
              <a:gd name="connsiteX3" fmla="*/ 3895344 w 5449824"/>
              <a:gd name="connsiteY3" fmla="*/ 868680 h 3904488"/>
              <a:gd name="connsiteX4" fmla="*/ 4892040 w 5449824"/>
              <a:gd name="connsiteY4" fmla="*/ 877824 h 3904488"/>
              <a:gd name="connsiteX5" fmla="*/ 5449824 w 5449824"/>
              <a:gd name="connsiteY5" fmla="*/ 0 h 3904488"/>
              <a:gd name="connsiteX6" fmla="*/ 0 w 5449824"/>
              <a:gd name="connsiteY6" fmla="*/ 0 h 3904488"/>
              <a:gd name="connsiteX0" fmla="*/ 0 w 5449824"/>
              <a:gd name="connsiteY0" fmla="*/ 0 h 4012159"/>
              <a:gd name="connsiteX1" fmla="*/ 0 w 5449824"/>
              <a:gd name="connsiteY1" fmla="*/ 3904488 h 4012159"/>
              <a:gd name="connsiteX2" fmla="*/ 1879790 w 5449824"/>
              <a:gd name="connsiteY2" fmla="*/ 4012159 h 4012159"/>
              <a:gd name="connsiteX3" fmla="*/ 3895344 w 5449824"/>
              <a:gd name="connsiteY3" fmla="*/ 868680 h 4012159"/>
              <a:gd name="connsiteX4" fmla="*/ 4892040 w 5449824"/>
              <a:gd name="connsiteY4" fmla="*/ 877824 h 4012159"/>
              <a:gd name="connsiteX5" fmla="*/ 5449824 w 5449824"/>
              <a:gd name="connsiteY5" fmla="*/ 0 h 4012159"/>
              <a:gd name="connsiteX6" fmla="*/ 0 w 5449824"/>
              <a:gd name="connsiteY6" fmla="*/ 0 h 4012159"/>
              <a:gd name="connsiteX0" fmla="*/ 5510 w 5455334"/>
              <a:gd name="connsiteY0" fmla="*/ 0 h 4012159"/>
              <a:gd name="connsiteX1" fmla="*/ 0 w 5455334"/>
              <a:gd name="connsiteY1" fmla="*/ 4000825 h 4012159"/>
              <a:gd name="connsiteX2" fmla="*/ 1885300 w 5455334"/>
              <a:gd name="connsiteY2" fmla="*/ 4012159 h 4012159"/>
              <a:gd name="connsiteX3" fmla="*/ 3900854 w 5455334"/>
              <a:gd name="connsiteY3" fmla="*/ 868680 h 4012159"/>
              <a:gd name="connsiteX4" fmla="*/ 4897550 w 5455334"/>
              <a:gd name="connsiteY4" fmla="*/ 877824 h 4012159"/>
              <a:gd name="connsiteX5" fmla="*/ 5455334 w 5455334"/>
              <a:gd name="connsiteY5" fmla="*/ 0 h 4012159"/>
              <a:gd name="connsiteX6" fmla="*/ 5510 w 5455334"/>
              <a:gd name="connsiteY6" fmla="*/ 0 h 4012159"/>
              <a:gd name="connsiteX0" fmla="*/ 5510 w 5455334"/>
              <a:gd name="connsiteY0" fmla="*/ 0 h 4006492"/>
              <a:gd name="connsiteX1" fmla="*/ 0 w 5455334"/>
              <a:gd name="connsiteY1" fmla="*/ 4000825 h 4006492"/>
              <a:gd name="connsiteX2" fmla="*/ 1885300 w 5455334"/>
              <a:gd name="connsiteY2" fmla="*/ 4006492 h 4006492"/>
              <a:gd name="connsiteX3" fmla="*/ 3900854 w 5455334"/>
              <a:gd name="connsiteY3" fmla="*/ 868680 h 4006492"/>
              <a:gd name="connsiteX4" fmla="*/ 4897550 w 5455334"/>
              <a:gd name="connsiteY4" fmla="*/ 877824 h 4006492"/>
              <a:gd name="connsiteX5" fmla="*/ 5455334 w 5455334"/>
              <a:gd name="connsiteY5" fmla="*/ 0 h 4006492"/>
              <a:gd name="connsiteX6" fmla="*/ 5510 w 5455334"/>
              <a:gd name="connsiteY6" fmla="*/ 0 h 4006492"/>
              <a:gd name="connsiteX0" fmla="*/ 10456 w 5460280"/>
              <a:gd name="connsiteY0" fmla="*/ 0 h 4006492"/>
              <a:gd name="connsiteX1" fmla="*/ 0 w 5460280"/>
              <a:gd name="connsiteY1" fmla="*/ 4006167 h 4006492"/>
              <a:gd name="connsiteX2" fmla="*/ 1890246 w 5460280"/>
              <a:gd name="connsiteY2" fmla="*/ 4006492 h 4006492"/>
              <a:gd name="connsiteX3" fmla="*/ 3905800 w 5460280"/>
              <a:gd name="connsiteY3" fmla="*/ 868680 h 4006492"/>
              <a:gd name="connsiteX4" fmla="*/ 4902496 w 5460280"/>
              <a:gd name="connsiteY4" fmla="*/ 877824 h 4006492"/>
              <a:gd name="connsiteX5" fmla="*/ 5460280 w 5460280"/>
              <a:gd name="connsiteY5" fmla="*/ 0 h 4006492"/>
              <a:gd name="connsiteX6" fmla="*/ 10456 w 5460280"/>
              <a:gd name="connsiteY6" fmla="*/ 0 h 4006492"/>
              <a:gd name="connsiteX0" fmla="*/ 2 w 5449826"/>
              <a:gd name="connsiteY0" fmla="*/ 0 h 4006492"/>
              <a:gd name="connsiteX1" fmla="*/ 1873701 w 5449826"/>
              <a:gd name="connsiteY1" fmla="*/ 3987089 h 4006492"/>
              <a:gd name="connsiteX2" fmla="*/ 1879792 w 5449826"/>
              <a:gd name="connsiteY2" fmla="*/ 4006492 h 4006492"/>
              <a:gd name="connsiteX3" fmla="*/ 3895346 w 5449826"/>
              <a:gd name="connsiteY3" fmla="*/ 868680 h 4006492"/>
              <a:gd name="connsiteX4" fmla="*/ 4892042 w 5449826"/>
              <a:gd name="connsiteY4" fmla="*/ 877824 h 4006492"/>
              <a:gd name="connsiteX5" fmla="*/ 5449826 w 5449826"/>
              <a:gd name="connsiteY5" fmla="*/ 0 h 4006492"/>
              <a:gd name="connsiteX6" fmla="*/ 2 w 5449826"/>
              <a:gd name="connsiteY6" fmla="*/ 0 h 4006492"/>
              <a:gd name="connsiteX0" fmla="*/ 414 w 3577859"/>
              <a:gd name="connsiteY0" fmla="*/ 0 h 4006492"/>
              <a:gd name="connsiteX1" fmla="*/ 1734 w 3577859"/>
              <a:gd name="connsiteY1" fmla="*/ 3987089 h 4006492"/>
              <a:gd name="connsiteX2" fmla="*/ 7825 w 3577859"/>
              <a:gd name="connsiteY2" fmla="*/ 4006492 h 4006492"/>
              <a:gd name="connsiteX3" fmla="*/ 2023379 w 3577859"/>
              <a:gd name="connsiteY3" fmla="*/ 868680 h 4006492"/>
              <a:gd name="connsiteX4" fmla="*/ 3020075 w 3577859"/>
              <a:gd name="connsiteY4" fmla="*/ 877824 h 4006492"/>
              <a:gd name="connsiteX5" fmla="*/ 3577859 w 3577859"/>
              <a:gd name="connsiteY5" fmla="*/ 0 h 4006492"/>
              <a:gd name="connsiteX6" fmla="*/ 414 w 3577859"/>
              <a:gd name="connsiteY6" fmla="*/ 0 h 4006492"/>
              <a:gd name="connsiteX0" fmla="*/ 414 w 3577859"/>
              <a:gd name="connsiteY0" fmla="*/ 0 h 4006492"/>
              <a:gd name="connsiteX1" fmla="*/ 1734 w 3577859"/>
              <a:gd name="connsiteY1" fmla="*/ 3987089 h 4006492"/>
              <a:gd name="connsiteX2" fmla="*/ 7825 w 3577859"/>
              <a:gd name="connsiteY2" fmla="*/ 4006492 h 4006492"/>
              <a:gd name="connsiteX3" fmla="*/ 2023379 w 3577859"/>
              <a:gd name="connsiteY3" fmla="*/ 868680 h 4006492"/>
              <a:gd name="connsiteX4" fmla="*/ 3020075 w 3577859"/>
              <a:gd name="connsiteY4" fmla="*/ 877824 h 4006492"/>
              <a:gd name="connsiteX5" fmla="*/ 3577859 w 3577859"/>
              <a:gd name="connsiteY5" fmla="*/ 0 h 4006492"/>
              <a:gd name="connsiteX6" fmla="*/ 414 w 3577859"/>
              <a:gd name="connsiteY6" fmla="*/ 0 h 4006492"/>
              <a:gd name="connsiteX0" fmla="*/ 414 w 3577859"/>
              <a:gd name="connsiteY0" fmla="*/ 0 h 4012852"/>
              <a:gd name="connsiteX1" fmla="*/ 1734 w 3577859"/>
              <a:gd name="connsiteY1" fmla="*/ 3987089 h 4012852"/>
              <a:gd name="connsiteX2" fmla="*/ 7825 w 3577859"/>
              <a:gd name="connsiteY2" fmla="*/ 4012852 h 4012852"/>
              <a:gd name="connsiteX3" fmla="*/ 2023379 w 3577859"/>
              <a:gd name="connsiteY3" fmla="*/ 868680 h 4012852"/>
              <a:gd name="connsiteX4" fmla="*/ 3020075 w 3577859"/>
              <a:gd name="connsiteY4" fmla="*/ 877824 h 4012852"/>
              <a:gd name="connsiteX5" fmla="*/ 3577859 w 3577859"/>
              <a:gd name="connsiteY5" fmla="*/ 0 h 4012852"/>
              <a:gd name="connsiteX6" fmla="*/ 414 w 3577859"/>
              <a:gd name="connsiteY6" fmla="*/ 0 h 4012852"/>
              <a:gd name="connsiteX0" fmla="*/ 414 w 3577859"/>
              <a:gd name="connsiteY0" fmla="*/ 0 h 4019211"/>
              <a:gd name="connsiteX1" fmla="*/ 1734 w 3577859"/>
              <a:gd name="connsiteY1" fmla="*/ 3987089 h 4019211"/>
              <a:gd name="connsiteX2" fmla="*/ 7825 w 3577859"/>
              <a:gd name="connsiteY2" fmla="*/ 4019211 h 4019211"/>
              <a:gd name="connsiteX3" fmla="*/ 2023379 w 3577859"/>
              <a:gd name="connsiteY3" fmla="*/ 868680 h 4019211"/>
              <a:gd name="connsiteX4" fmla="*/ 3020075 w 3577859"/>
              <a:gd name="connsiteY4" fmla="*/ 877824 h 4019211"/>
              <a:gd name="connsiteX5" fmla="*/ 3577859 w 3577859"/>
              <a:gd name="connsiteY5" fmla="*/ 0 h 4019211"/>
              <a:gd name="connsiteX6" fmla="*/ 414 w 3577859"/>
              <a:gd name="connsiteY6" fmla="*/ 0 h 4019211"/>
              <a:gd name="connsiteX0" fmla="*/ 414 w 3577859"/>
              <a:gd name="connsiteY0" fmla="*/ 0 h 4025580"/>
              <a:gd name="connsiteX1" fmla="*/ 1734 w 3577859"/>
              <a:gd name="connsiteY1" fmla="*/ 3987089 h 4025580"/>
              <a:gd name="connsiteX2" fmla="*/ 317662 w 3577859"/>
              <a:gd name="connsiteY2" fmla="*/ 4025580 h 4025580"/>
              <a:gd name="connsiteX3" fmla="*/ 2023379 w 3577859"/>
              <a:gd name="connsiteY3" fmla="*/ 868680 h 4025580"/>
              <a:gd name="connsiteX4" fmla="*/ 3020075 w 3577859"/>
              <a:gd name="connsiteY4" fmla="*/ 877824 h 4025580"/>
              <a:gd name="connsiteX5" fmla="*/ 3577859 w 3577859"/>
              <a:gd name="connsiteY5" fmla="*/ 0 h 4025580"/>
              <a:gd name="connsiteX6" fmla="*/ 414 w 3577859"/>
              <a:gd name="connsiteY6" fmla="*/ 0 h 4025580"/>
              <a:gd name="connsiteX0" fmla="*/ 414 w 3577859"/>
              <a:gd name="connsiteY0" fmla="*/ 0 h 4025580"/>
              <a:gd name="connsiteX1" fmla="*/ 1734 w 3577859"/>
              <a:gd name="connsiteY1" fmla="*/ 3987089 h 4025580"/>
              <a:gd name="connsiteX2" fmla="*/ 317662 w 3577859"/>
              <a:gd name="connsiteY2" fmla="*/ 4025580 h 4025580"/>
              <a:gd name="connsiteX3" fmla="*/ 1982745 w 3577859"/>
              <a:gd name="connsiteY3" fmla="*/ 868680 h 4025580"/>
              <a:gd name="connsiteX4" fmla="*/ 3020075 w 3577859"/>
              <a:gd name="connsiteY4" fmla="*/ 877824 h 4025580"/>
              <a:gd name="connsiteX5" fmla="*/ 3577859 w 3577859"/>
              <a:gd name="connsiteY5" fmla="*/ 0 h 4025580"/>
              <a:gd name="connsiteX6" fmla="*/ 414 w 3577859"/>
              <a:gd name="connsiteY6" fmla="*/ 0 h 4025580"/>
              <a:gd name="connsiteX0" fmla="*/ 81 w 3577526"/>
              <a:gd name="connsiteY0" fmla="*/ 0 h 4025580"/>
              <a:gd name="connsiteX1" fmla="*/ 26798 w 3577526"/>
              <a:gd name="connsiteY1" fmla="*/ 3999828 h 4025580"/>
              <a:gd name="connsiteX2" fmla="*/ 317329 w 3577526"/>
              <a:gd name="connsiteY2" fmla="*/ 4025580 h 4025580"/>
              <a:gd name="connsiteX3" fmla="*/ 1982412 w 3577526"/>
              <a:gd name="connsiteY3" fmla="*/ 868680 h 4025580"/>
              <a:gd name="connsiteX4" fmla="*/ 3019742 w 3577526"/>
              <a:gd name="connsiteY4" fmla="*/ 877824 h 4025580"/>
              <a:gd name="connsiteX5" fmla="*/ 3577526 w 3577526"/>
              <a:gd name="connsiteY5" fmla="*/ 0 h 4025580"/>
              <a:gd name="connsiteX6" fmla="*/ 81 w 3577526"/>
              <a:gd name="connsiteY6" fmla="*/ 0 h 4025580"/>
              <a:gd name="connsiteX0" fmla="*/ 224 w 3577669"/>
              <a:gd name="connsiteY0" fmla="*/ 0 h 4025580"/>
              <a:gd name="connsiteX1" fmla="*/ 6624 w 3577669"/>
              <a:gd name="connsiteY1" fmla="*/ 3999828 h 4025580"/>
              <a:gd name="connsiteX2" fmla="*/ 317472 w 3577669"/>
              <a:gd name="connsiteY2" fmla="*/ 4025580 h 4025580"/>
              <a:gd name="connsiteX3" fmla="*/ 1982555 w 3577669"/>
              <a:gd name="connsiteY3" fmla="*/ 868680 h 4025580"/>
              <a:gd name="connsiteX4" fmla="*/ 3019885 w 3577669"/>
              <a:gd name="connsiteY4" fmla="*/ 877824 h 4025580"/>
              <a:gd name="connsiteX5" fmla="*/ 3577669 w 3577669"/>
              <a:gd name="connsiteY5" fmla="*/ 0 h 4025580"/>
              <a:gd name="connsiteX6" fmla="*/ 224 w 3577669"/>
              <a:gd name="connsiteY6" fmla="*/ 0 h 4025580"/>
              <a:gd name="connsiteX0" fmla="*/ 224 w 3577669"/>
              <a:gd name="connsiteY0" fmla="*/ 0 h 4006471"/>
              <a:gd name="connsiteX1" fmla="*/ 6624 w 3577669"/>
              <a:gd name="connsiteY1" fmla="*/ 3999828 h 4006471"/>
              <a:gd name="connsiteX2" fmla="*/ 332710 w 3577669"/>
              <a:gd name="connsiteY2" fmla="*/ 4006471 h 4006471"/>
              <a:gd name="connsiteX3" fmla="*/ 1982555 w 3577669"/>
              <a:gd name="connsiteY3" fmla="*/ 868680 h 4006471"/>
              <a:gd name="connsiteX4" fmla="*/ 3019885 w 3577669"/>
              <a:gd name="connsiteY4" fmla="*/ 877824 h 4006471"/>
              <a:gd name="connsiteX5" fmla="*/ 3577669 w 3577669"/>
              <a:gd name="connsiteY5" fmla="*/ 0 h 4006471"/>
              <a:gd name="connsiteX6" fmla="*/ 224 w 3577669"/>
              <a:gd name="connsiteY6" fmla="*/ 0 h 4006471"/>
              <a:gd name="connsiteX0" fmla="*/ 373 w 3577818"/>
              <a:gd name="connsiteY0" fmla="*/ 0 h 4006471"/>
              <a:gd name="connsiteX1" fmla="*/ 2328 w 3577818"/>
              <a:gd name="connsiteY1" fmla="*/ 3994255 h 4006471"/>
              <a:gd name="connsiteX2" fmla="*/ 332859 w 3577818"/>
              <a:gd name="connsiteY2" fmla="*/ 4006471 h 4006471"/>
              <a:gd name="connsiteX3" fmla="*/ 1982704 w 3577818"/>
              <a:gd name="connsiteY3" fmla="*/ 868680 h 4006471"/>
              <a:gd name="connsiteX4" fmla="*/ 3020034 w 3577818"/>
              <a:gd name="connsiteY4" fmla="*/ 877824 h 4006471"/>
              <a:gd name="connsiteX5" fmla="*/ 3577818 w 3577818"/>
              <a:gd name="connsiteY5" fmla="*/ 0 h 4006471"/>
              <a:gd name="connsiteX6" fmla="*/ 373 w 3577818"/>
              <a:gd name="connsiteY6" fmla="*/ 0 h 4006471"/>
              <a:gd name="connsiteX0" fmla="*/ 6934 w 3584379"/>
              <a:gd name="connsiteY0" fmla="*/ 0 h 4006471"/>
              <a:gd name="connsiteX1" fmla="*/ 0 w 3584379"/>
              <a:gd name="connsiteY1" fmla="*/ 4005402 h 4006471"/>
              <a:gd name="connsiteX2" fmla="*/ 339420 w 3584379"/>
              <a:gd name="connsiteY2" fmla="*/ 4006471 h 4006471"/>
              <a:gd name="connsiteX3" fmla="*/ 1989265 w 3584379"/>
              <a:gd name="connsiteY3" fmla="*/ 868680 h 4006471"/>
              <a:gd name="connsiteX4" fmla="*/ 3026595 w 3584379"/>
              <a:gd name="connsiteY4" fmla="*/ 877824 h 4006471"/>
              <a:gd name="connsiteX5" fmla="*/ 3584379 w 3584379"/>
              <a:gd name="connsiteY5" fmla="*/ 0 h 4006471"/>
              <a:gd name="connsiteX6" fmla="*/ 6934 w 3584379"/>
              <a:gd name="connsiteY6" fmla="*/ 0 h 4006471"/>
              <a:gd name="connsiteX0" fmla="*/ 6934 w 3388826"/>
              <a:gd name="connsiteY0" fmla="*/ 0 h 4006471"/>
              <a:gd name="connsiteX1" fmla="*/ 0 w 3388826"/>
              <a:gd name="connsiteY1" fmla="*/ 4005402 h 4006471"/>
              <a:gd name="connsiteX2" fmla="*/ 339420 w 3388826"/>
              <a:gd name="connsiteY2" fmla="*/ 4006471 h 4006471"/>
              <a:gd name="connsiteX3" fmla="*/ 1989265 w 3388826"/>
              <a:gd name="connsiteY3" fmla="*/ 868680 h 4006471"/>
              <a:gd name="connsiteX4" fmla="*/ 3026595 w 3388826"/>
              <a:gd name="connsiteY4" fmla="*/ 877824 h 4006471"/>
              <a:gd name="connsiteX5" fmla="*/ 3388826 w 3388826"/>
              <a:gd name="connsiteY5" fmla="*/ 0 h 4006471"/>
              <a:gd name="connsiteX6" fmla="*/ 6934 w 3388826"/>
              <a:gd name="connsiteY6" fmla="*/ 0 h 4006471"/>
              <a:gd name="connsiteX0" fmla="*/ 6934 w 3388826"/>
              <a:gd name="connsiteY0" fmla="*/ 0 h 4006471"/>
              <a:gd name="connsiteX1" fmla="*/ 0 w 3388826"/>
              <a:gd name="connsiteY1" fmla="*/ 4005402 h 4006471"/>
              <a:gd name="connsiteX2" fmla="*/ 339420 w 3388826"/>
              <a:gd name="connsiteY2" fmla="*/ 4006471 h 4006471"/>
              <a:gd name="connsiteX3" fmla="*/ 1989265 w 3388826"/>
              <a:gd name="connsiteY3" fmla="*/ 868680 h 4006471"/>
              <a:gd name="connsiteX4" fmla="*/ 2924374 w 3388826"/>
              <a:gd name="connsiteY4" fmla="*/ 872250 h 4006471"/>
              <a:gd name="connsiteX5" fmla="*/ 3388826 w 3388826"/>
              <a:gd name="connsiteY5" fmla="*/ 0 h 4006471"/>
              <a:gd name="connsiteX6" fmla="*/ 6934 w 3388826"/>
              <a:gd name="connsiteY6" fmla="*/ 0 h 4006471"/>
              <a:gd name="connsiteX0" fmla="*/ 6934 w 3393270"/>
              <a:gd name="connsiteY0" fmla="*/ 0 h 4006471"/>
              <a:gd name="connsiteX1" fmla="*/ 0 w 3393270"/>
              <a:gd name="connsiteY1" fmla="*/ 4005402 h 4006471"/>
              <a:gd name="connsiteX2" fmla="*/ 339420 w 3393270"/>
              <a:gd name="connsiteY2" fmla="*/ 4006471 h 4006471"/>
              <a:gd name="connsiteX3" fmla="*/ 1989265 w 3393270"/>
              <a:gd name="connsiteY3" fmla="*/ 868680 h 4006471"/>
              <a:gd name="connsiteX4" fmla="*/ 2924374 w 3393270"/>
              <a:gd name="connsiteY4" fmla="*/ 872250 h 4006471"/>
              <a:gd name="connsiteX5" fmla="*/ 3393270 w 3393270"/>
              <a:gd name="connsiteY5" fmla="*/ 0 h 4006471"/>
              <a:gd name="connsiteX6" fmla="*/ 6934 w 3393270"/>
              <a:gd name="connsiteY6" fmla="*/ 0 h 4006471"/>
              <a:gd name="connsiteX0" fmla="*/ 108520 w 3393270"/>
              <a:gd name="connsiteY0" fmla="*/ 6369 h 4006471"/>
              <a:gd name="connsiteX1" fmla="*/ 0 w 3393270"/>
              <a:gd name="connsiteY1" fmla="*/ 4005402 h 4006471"/>
              <a:gd name="connsiteX2" fmla="*/ 339420 w 3393270"/>
              <a:gd name="connsiteY2" fmla="*/ 4006471 h 4006471"/>
              <a:gd name="connsiteX3" fmla="*/ 1989265 w 3393270"/>
              <a:gd name="connsiteY3" fmla="*/ 868680 h 4006471"/>
              <a:gd name="connsiteX4" fmla="*/ 2924374 w 3393270"/>
              <a:gd name="connsiteY4" fmla="*/ 872250 h 4006471"/>
              <a:gd name="connsiteX5" fmla="*/ 3393270 w 3393270"/>
              <a:gd name="connsiteY5" fmla="*/ 0 h 4006471"/>
              <a:gd name="connsiteX6" fmla="*/ 108520 w 3393270"/>
              <a:gd name="connsiteY6" fmla="*/ 6369 h 4006471"/>
              <a:gd name="connsiteX0" fmla="*/ 315 w 3285065"/>
              <a:gd name="connsiteY0" fmla="*/ 6369 h 4011771"/>
              <a:gd name="connsiteX1" fmla="*/ 3539 w 3285065"/>
              <a:gd name="connsiteY1" fmla="*/ 4011771 h 4011771"/>
              <a:gd name="connsiteX2" fmla="*/ 231215 w 3285065"/>
              <a:gd name="connsiteY2" fmla="*/ 4006471 h 4011771"/>
              <a:gd name="connsiteX3" fmla="*/ 1881060 w 3285065"/>
              <a:gd name="connsiteY3" fmla="*/ 868680 h 4011771"/>
              <a:gd name="connsiteX4" fmla="*/ 2816169 w 3285065"/>
              <a:gd name="connsiteY4" fmla="*/ 872250 h 4011771"/>
              <a:gd name="connsiteX5" fmla="*/ 3285065 w 3285065"/>
              <a:gd name="connsiteY5" fmla="*/ 0 h 4011771"/>
              <a:gd name="connsiteX6" fmla="*/ 315 w 3285065"/>
              <a:gd name="connsiteY6" fmla="*/ 6369 h 4011771"/>
              <a:gd name="connsiteX0" fmla="*/ 22172 w 3281526"/>
              <a:gd name="connsiteY0" fmla="*/ 0 h 4011772"/>
              <a:gd name="connsiteX1" fmla="*/ 0 w 3281526"/>
              <a:gd name="connsiteY1" fmla="*/ 4011772 h 4011772"/>
              <a:gd name="connsiteX2" fmla="*/ 227676 w 3281526"/>
              <a:gd name="connsiteY2" fmla="*/ 4006472 h 4011772"/>
              <a:gd name="connsiteX3" fmla="*/ 1877521 w 3281526"/>
              <a:gd name="connsiteY3" fmla="*/ 868681 h 4011772"/>
              <a:gd name="connsiteX4" fmla="*/ 2812630 w 3281526"/>
              <a:gd name="connsiteY4" fmla="*/ 872251 h 4011772"/>
              <a:gd name="connsiteX5" fmla="*/ 3281526 w 3281526"/>
              <a:gd name="connsiteY5" fmla="*/ 1 h 4011772"/>
              <a:gd name="connsiteX6" fmla="*/ 22172 w 3281526"/>
              <a:gd name="connsiteY6" fmla="*/ 0 h 4011772"/>
              <a:gd name="connsiteX0" fmla="*/ 1855 w 3281526"/>
              <a:gd name="connsiteY0" fmla="*/ 0 h 4011772"/>
              <a:gd name="connsiteX1" fmla="*/ 0 w 3281526"/>
              <a:gd name="connsiteY1" fmla="*/ 4011772 h 4011772"/>
              <a:gd name="connsiteX2" fmla="*/ 227676 w 3281526"/>
              <a:gd name="connsiteY2" fmla="*/ 4006472 h 4011772"/>
              <a:gd name="connsiteX3" fmla="*/ 1877521 w 3281526"/>
              <a:gd name="connsiteY3" fmla="*/ 868681 h 4011772"/>
              <a:gd name="connsiteX4" fmla="*/ 2812630 w 3281526"/>
              <a:gd name="connsiteY4" fmla="*/ 872251 h 4011772"/>
              <a:gd name="connsiteX5" fmla="*/ 3281526 w 3281526"/>
              <a:gd name="connsiteY5" fmla="*/ 1 h 4011772"/>
              <a:gd name="connsiteX6" fmla="*/ 1855 w 3281526"/>
              <a:gd name="connsiteY6" fmla="*/ 0 h 4011772"/>
              <a:gd name="connsiteX0" fmla="*/ 1855 w 3281526"/>
              <a:gd name="connsiteY0" fmla="*/ 0 h 4019211"/>
              <a:gd name="connsiteX1" fmla="*/ 0 w 3281526"/>
              <a:gd name="connsiteY1" fmla="*/ 4011772 h 4019211"/>
              <a:gd name="connsiteX2" fmla="*/ 227676 w 3281526"/>
              <a:gd name="connsiteY2" fmla="*/ 4019211 h 4019211"/>
              <a:gd name="connsiteX3" fmla="*/ 1877521 w 3281526"/>
              <a:gd name="connsiteY3" fmla="*/ 868681 h 4019211"/>
              <a:gd name="connsiteX4" fmla="*/ 2812630 w 3281526"/>
              <a:gd name="connsiteY4" fmla="*/ 872251 h 4019211"/>
              <a:gd name="connsiteX5" fmla="*/ 3281526 w 3281526"/>
              <a:gd name="connsiteY5" fmla="*/ 1 h 4019211"/>
              <a:gd name="connsiteX6" fmla="*/ 1855 w 3281526"/>
              <a:gd name="connsiteY6" fmla="*/ 0 h 40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526" h="4019211">
                <a:moveTo>
                  <a:pt x="1855" y="0"/>
                </a:moveTo>
                <a:cubicBezTo>
                  <a:pt x="18" y="1333608"/>
                  <a:pt x="1837" y="2678164"/>
                  <a:pt x="0" y="4011772"/>
                </a:cubicBezTo>
                <a:lnTo>
                  <a:pt x="227676" y="4019211"/>
                </a:lnTo>
                <a:lnTo>
                  <a:pt x="1877521" y="868681"/>
                </a:lnTo>
                <a:lnTo>
                  <a:pt x="2812630" y="872251"/>
                </a:lnTo>
                <a:lnTo>
                  <a:pt x="3281526" y="1"/>
                </a:lnTo>
                <a:lnTo>
                  <a:pt x="1855" y="0"/>
                </a:lnTo>
                <a:close/>
              </a:path>
            </a:pathLst>
          </a:cu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Volný tvar 37"/>
          <p:cNvSpPr/>
          <p:nvPr userDrawn="1"/>
        </p:nvSpPr>
        <p:spPr>
          <a:xfrm rot="10800000">
            <a:off x="0" y="-8965"/>
            <a:ext cx="5041076" cy="988272"/>
          </a:xfrm>
          <a:custGeom>
            <a:avLst/>
            <a:gdLst>
              <a:gd name="connsiteX0" fmla="*/ 1155700 w 8204200"/>
              <a:gd name="connsiteY0" fmla="*/ 25400 h 1739900"/>
              <a:gd name="connsiteX1" fmla="*/ 0 w 8204200"/>
              <a:gd name="connsiteY1" fmla="*/ 1739900 h 1739900"/>
              <a:gd name="connsiteX2" fmla="*/ 8191500 w 8204200"/>
              <a:gd name="connsiteY2" fmla="*/ 1727200 h 1739900"/>
              <a:gd name="connsiteX3" fmla="*/ 8204200 w 8204200"/>
              <a:gd name="connsiteY3" fmla="*/ 0 h 1739900"/>
              <a:gd name="connsiteX4" fmla="*/ 1155700 w 8204200"/>
              <a:gd name="connsiteY4" fmla="*/ 25400 h 1739900"/>
              <a:gd name="connsiteX0" fmla="*/ 1103065 w 8151565"/>
              <a:gd name="connsiteY0" fmla="*/ 25400 h 1874558"/>
              <a:gd name="connsiteX1" fmla="*/ 0 w 8151565"/>
              <a:gd name="connsiteY1" fmla="*/ 1874558 h 1874558"/>
              <a:gd name="connsiteX2" fmla="*/ 8138865 w 8151565"/>
              <a:gd name="connsiteY2" fmla="*/ 1727200 h 1874558"/>
              <a:gd name="connsiteX3" fmla="*/ 8151565 w 8151565"/>
              <a:gd name="connsiteY3" fmla="*/ 0 h 1874558"/>
              <a:gd name="connsiteX4" fmla="*/ 1103065 w 8151565"/>
              <a:gd name="connsiteY4" fmla="*/ 25400 h 1874558"/>
              <a:gd name="connsiteX0" fmla="*/ 1067976 w 8116476"/>
              <a:gd name="connsiteY0" fmla="*/ 25400 h 1778375"/>
              <a:gd name="connsiteX1" fmla="*/ 0 w 8116476"/>
              <a:gd name="connsiteY1" fmla="*/ 1778375 h 1778375"/>
              <a:gd name="connsiteX2" fmla="*/ 8103776 w 8116476"/>
              <a:gd name="connsiteY2" fmla="*/ 1727200 h 1778375"/>
              <a:gd name="connsiteX3" fmla="*/ 8116476 w 8116476"/>
              <a:gd name="connsiteY3" fmla="*/ 0 h 1778375"/>
              <a:gd name="connsiteX4" fmla="*/ 1067976 w 8116476"/>
              <a:gd name="connsiteY4" fmla="*/ 25400 h 1778375"/>
              <a:gd name="connsiteX0" fmla="*/ 1067976 w 8116476"/>
              <a:gd name="connsiteY0" fmla="*/ 25400 h 1778375"/>
              <a:gd name="connsiteX1" fmla="*/ 0 w 8116476"/>
              <a:gd name="connsiteY1" fmla="*/ 1778375 h 1778375"/>
              <a:gd name="connsiteX2" fmla="*/ 8086233 w 8116476"/>
              <a:gd name="connsiteY2" fmla="*/ 1746437 h 1778375"/>
              <a:gd name="connsiteX3" fmla="*/ 8116476 w 8116476"/>
              <a:gd name="connsiteY3" fmla="*/ 0 h 1778375"/>
              <a:gd name="connsiteX4" fmla="*/ 1067976 w 8116476"/>
              <a:gd name="connsiteY4" fmla="*/ 25400 h 1778375"/>
              <a:gd name="connsiteX0" fmla="*/ 1032885 w 8116476"/>
              <a:gd name="connsiteY0" fmla="*/ 6162 h 1778375"/>
              <a:gd name="connsiteX1" fmla="*/ 0 w 8116476"/>
              <a:gd name="connsiteY1" fmla="*/ 1778375 h 1778375"/>
              <a:gd name="connsiteX2" fmla="*/ 8086233 w 8116476"/>
              <a:gd name="connsiteY2" fmla="*/ 1746437 h 1778375"/>
              <a:gd name="connsiteX3" fmla="*/ 8116476 w 8116476"/>
              <a:gd name="connsiteY3" fmla="*/ 0 h 1778375"/>
              <a:gd name="connsiteX4" fmla="*/ 1032885 w 8116476"/>
              <a:gd name="connsiteY4" fmla="*/ 6162 h 1778375"/>
              <a:gd name="connsiteX0" fmla="*/ 1085520 w 8169111"/>
              <a:gd name="connsiteY0" fmla="*/ 6162 h 1746437"/>
              <a:gd name="connsiteX1" fmla="*/ 0 w 8169111"/>
              <a:gd name="connsiteY1" fmla="*/ 1739900 h 1746437"/>
              <a:gd name="connsiteX2" fmla="*/ 8138868 w 8169111"/>
              <a:gd name="connsiteY2" fmla="*/ 1746437 h 1746437"/>
              <a:gd name="connsiteX3" fmla="*/ 8169111 w 8169111"/>
              <a:gd name="connsiteY3" fmla="*/ 0 h 1746437"/>
              <a:gd name="connsiteX4" fmla="*/ 1085520 w 8169111"/>
              <a:gd name="connsiteY4" fmla="*/ 6162 h 1746437"/>
              <a:gd name="connsiteX0" fmla="*/ 1085520 w 8148057"/>
              <a:gd name="connsiteY0" fmla="*/ 6162 h 1746437"/>
              <a:gd name="connsiteX1" fmla="*/ 0 w 8148057"/>
              <a:gd name="connsiteY1" fmla="*/ 1739900 h 1746437"/>
              <a:gd name="connsiteX2" fmla="*/ 8138868 w 8148057"/>
              <a:gd name="connsiteY2" fmla="*/ 1746437 h 1746437"/>
              <a:gd name="connsiteX3" fmla="*/ 8148057 w 8148057"/>
              <a:gd name="connsiteY3" fmla="*/ 0 h 1746437"/>
              <a:gd name="connsiteX4" fmla="*/ 1085520 w 8148057"/>
              <a:gd name="connsiteY4" fmla="*/ 6162 h 1746437"/>
              <a:gd name="connsiteX0" fmla="*/ 1085520 w 8139953"/>
              <a:gd name="connsiteY0" fmla="*/ 6162 h 1746437"/>
              <a:gd name="connsiteX1" fmla="*/ 0 w 8139953"/>
              <a:gd name="connsiteY1" fmla="*/ 1739900 h 1746437"/>
              <a:gd name="connsiteX2" fmla="*/ 8138868 w 8139953"/>
              <a:gd name="connsiteY2" fmla="*/ 1746437 h 1746437"/>
              <a:gd name="connsiteX3" fmla="*/ 8137531 w 8139953"/>
              <a:gd name="connsiteY3" fmla="*/ 0 h 1746437"/>
              <a:gd name="connsiteX4" fmla="*/ 1085520 w 8139953"/>
              <a:gd name="connsiteY4" fmla="*/ 6162 h 1746437"/>
              <a:gd name="connsiteX0" fmla="*/ 1070482 w 8124915"/>
              <a:gd name="connsiteY0" fmla="*/ 6162 h 1746437"/>
              <a:gd name="connsiteX1" fmla="*/ 0 w 8124915"/>
              <a:gd name="connsiteY1" fmla="*/ 1739900 h 1746437"/>
              <a:gd name="connsiteX2" fmla="*/ 8123830 w 8124915"/>
              <a:gd name="connsiteY2" fmla="*/ 1746437 h 1746437"/>
              <a:gd name="connsiteX3" fmla="*/ 8122493 w 8124915"/>
              <a:gd name="connsiteY3" fmla="*/ 0 h 1746437"/>
              <a:gd name="connsiteX4" fmla="*/ 1070482 w 8124915"/>
              <a:gd name="connsiteY4" fmla="*/ 6162 h 17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915" h="1746437">
                <a:moveTo>
                  <a:pt x="1070482" y="6162"/>
                </a:moveTo>
                <a:lnTo>
                  <a:pt x="0" y="1739900"/>
                </a:lnTo>
                <a:lnTo>
                  <a:pt x="8123830" y="1746437"/>
                </a:lnTo>
                <a:cubicBezTo>
                  <a:pt x="8128063" y="1170704"/>
                  <a:pt x="8118260" y="575733"/>
                  <a:pt x="8122493" y="0"/>
                </a:cubicBezTo>
                <a:lnTo>
                  <a:pt x="1070482" y="6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Google Shape;57;p1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12" y="233086"/>
            <a:ext cx="3652688" cy="52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Volný tvar 12"/>
          <p:cNvSpPr/>
          <p:nvPr userDrawn="1"/>
        </p:nvSpPr>
        <p:spPr>
          <a:xfrm>
            <a:off x="4879000" y="5137339"/>
            <a:ext cx="7312999" cy="1738086"/>
          </a:xfrm>
          <a:custGeom>
            <a:avLst/>
            <a:gdLst>
              <a:gd name="connsiteX0" fmla="*/ 1155700 w 8204200"/>
              <a:gd name="connsiteY0" fmla="*/ 25400 h 1739900"/>
              <a:gd name="connsiteX1" fmla="*/ 0 w 8204200"/>
              <a:gd name="connsiteY1" fmla="*/ 1739900 h 1739900"/>
              <a:gd name="connsiteX2" fmla="*/ 8191500 w 8204200"/>
              <a:gd name="connsiteY2" fmla="*/ 1727200 h 1739900"/>
              <a:gd name="connsiteX3" fmla="*/ 8204200 w 8204200"/>
              <a:gd name="connsiteY3" fmla="*/ 0 h 1739900"/>
              <a:gd name="connsiteX4" fmla="*/ 1155700 w 8204200"/>
              <a:gd name="connsiteY4" fmla="*/ 25400 h 1739900"/>
              <a:gd name="connsiteX0" fmla="*/ 1168158 w 8204200"/>
              <a:gd name="connsiteY0" fmla="*/ 14515 h 1739900"/>
              <a:gd name="connsiteX1" fmla="*/ 0 w 8204200"/>
              <a:gd name="connsiteY1" fmla="*/ 1739900 h 1739900"/>
              <a:gd name="connsiteX2" fmla="*/ 8191500 w 8204200"/>
              <a:gd name="connsiteY2" fmla="*/ 1727200 h 1739900"/>
              <a:gd name="connsiteX3" fmla="*/ 8204200 w 8204200"/>
              <a:gd name="connsiteY3" fmla="*/ 0 h 1739900"/>
              <a:gd name="connsiteX4" fmla="*/ 1168158 w 8204200"/>
              <a:gd name="connsiteY4" fmla="*/ 14515 h 1739900"/>
              <a:gd name="connsiteX0" fmla="*/ 1168158 w 8216659"/>
              <a:gd name="connsiteY0" fmla="*/ 3630 h 1729015"/>
              <a:gd name="connsiteX1" fmla="*/ 0 w 8216659"/>
              <a:gd name="connsiteY1" fmla="*/ 1729015 h 1729015"/>
              <a:gd name="connsiteX2" fmla="*/ 8191500 w 8216659"/>
              <a:gd name="connsiteY2" fmla="*/ 1716315 h 1729015"/>
              <a:gd name="connsiteX3" fmla="*/ 8216659 w 8216659"/>
              <a:gd name="connsiteY3" fmla="*/ 0 h 1729015"/>
              <a:gd name="connsiteX4" fmla="*/ 1168158 w 8216659"/>
              <a:gd name="connsiteY4" fmla="*/ 3630 h 1729015"/>
              <a:gd name="connsiteX0" fmla="*/ 1168158 w 8216659"/>
              <a:gd name="connsiteY0" fmla="*/ 3630 h 1729015"/>
              <a:gd name="connsiteX1" fmla="*/ 0 w 8216659"/>
              <a:gd name="connsiteY1" fmla="*/ 1729015 h 1729015"/>
              <a:gd name="connsiteX2" fmla="*/ 8203959 w 8216659"/>
              <a:gd name="connsiteY2" fmla="*/ 1716315 h 1729015"/>
              <a:gd name="connsiteX3" fmla="*/ 8216659 w 8216659"/>
              <a:gd name="connsiteY3" fmla="*/ 0 h 1729015"/>
              <a:gd name="connsiteX4" fmla="*/ 1168158 w 8216659"/>
              <a:gd name="connsiteY4" fmla="*/ 3630 h 1729015"/>
              <a:gd name="connsiteX0" fmla="*/ 1168158 w 8241710"/>
              <a:gd name="connsiteY0" fmla="*/ 3630 h 1748973"/>
              <a:gd name="connsiteX1" fmla="*/ 0 w 8241710"/>
              <a:gd name="connsiteY1" fmla="*/ 1729015 h 1748973"/>
              <a:gd name="connsiteX2" fmla="*/ 8241336 w 8241710"/>
              <a:gd name="connsiteY2" fmla="*/ 1748973 h 1748973"/>
              <a:gd name="connsiteX3" fmla="*/ 8216659 w 8241710"/>
              <a:gd name="connsiteY3" fmla="*/ 0 h 1748973"/>
              <a:gd name="connsiteX4" fmla="*/ 1168158 w 8241710"/>
              <a:gd name="connsiteY4" fmla="*/ 3630 h 1748973"/>
              <a:gd name="connsiteX0" fmla="*/ 1168158 w 8241710"/>
              <a:gd name="connsiteY0" fmla="*/ 14515 h 1759858"/>
              <a:gd name="connsiteX1" fmla="*/ 0 w 8241710"/>
              <a:gd name="connsiteY1" fmla="*/ 1739900 h 1759858"/>
              <a:gd name="connsiteX2" fmla="*/ 8241336 w 8241710"/>
              <a:gd name="connsiteY2" fmla="*/ 1759858 h 1759858"/>
              <a:gd name="connsiteX3" fmla="*/ 8216659 w 8241710"/>
              <a:gd name="connsiteY3" fmla="*/ 0 h 1759858"/>
              <a:gd name="connsiteX4" fmla="*/ 1168158 w 8241710"/>
              <a:gd name="connsiteY4" fmla="*/ 14515 h 1759858"/>
              <a:gd name="connsiteX0" fmla="*/ 1168158 w 8217668"/>
              <a:gd name="connsiteY0" fmla="*/ 14515 h 1759858"/>
              <a:gd name="connsiteX1" fmla="*/ 0 w 8217668"/>
              <a:gd name="connsiteY1" fmla="*/ 1739900 h 1759858"/>
              <a:gd name="connsiteX2" fmla="*/ 8216418 w 8217668"/>
              <a:gd name="connsiteY2" fmla="*/ 1759858 h 1759858"/>
              <a:gd name="connsiteX3" fmla="*/ 8216659 w 8217668"/>
              <a:gd name="connsiteY3" fmla="*/ 0 h 1759858"/>
              <a:gd name="connsiteX4" fmla="*/ 1168158 w 8217668"/>
              <a:gd name="connsiteY4" fmla="*/ 14515 h 1759858"/>
              <a:gd name="connsiteX0" fmla="*/ 1217995 w 8217668"/>
              <a:gd name="connsiteY0" fmla="*/ 3629 h 1759858"/>
              <a:gd name="connsiteX1" fmla="*/ 0 w 8217668"/>
              <a:gd name="connsiteY1" fmla="*/ 1739900 h 1759858"/>
              <a:gd name="connsiteX2" fmla="*/ 8216418 w 8217668"/>
              <a:gd name="connsiteY2" fmla="*/ 1759858 h 1759858"/>
              <a:gd name="connsiteX3" fmla="*/ 8216659 w 8217668"/>
              <a:gd name="connsiteY3" fmla="*/ 0 h 1759858"/>
              <a:gd name="connsiteX4" fmla="*/ 1217995 w 8217668"/>
              <a:gd name="connsiteY4" fmla="*/ 3629 h 1759858"/>
              <a:gd name="connsiteX0" fmla="*/ 1217995 w 8217668"/>
              <a:gd name="connsiteY0" fmla="*/ 3629 h 1759858"/>
              <a:gd name="connsiteX1" fmla="*/ 0 w 8217668"/>
              <a:gd name="connsiteY1" fmla="*/ 1739900 h 1759858"/>
              <a:gd name="connsiteX2" fmla="*/ 8216418 w 8217668"/>
              <a:gd name="connsiteY2" fmla="*/ 1759858 h 1759858"/>
              <a:gd name="connsiteX3" fmla="*/ 8216660 w 8217668"/>
              <a:gd name="connsiteY3" fmla="*/ 0 h 1759858"/>
              <a:gd name="connsiteX4" fmla="*/ 1217995 w 8217668"/>
              <a:gd name="connsiteY4" fmla="*/ 3629 h 1759858"/>
              <a:gd name="connsiteX0" fmla="*/ 1217995 w 8229450"/>
              <a:gd name="connsiteY0" fmla="*/ 3629 h 1739900"/>
              <a:gd name="connsiteX1" fmla="*/ 0 w 8229450"/>
              <a:gd name="connsiteY1" fmla="*/ 1739900 h 1739900"/>
              <a:gd name="connsiteX2" fmla="*/ 8228876 w 8229450"/>
              <a:gd name="connsiteY2" fmla="*/ 1738087 h 1739900"/>
              <a:gd name="connsiteX3" fmla="*/ 8216660 w 8229450"/>
              <a:gd name="connsiteY3" fmla="*/ 0 h 1739900"/>
              <a:gd name="connsiteX4" fmla="*/ 1217995 w 8229450"/>
              <a:gd name="connsiteY4" fmla="*/ 3629 h 1739900"/>
              <a:gd name="connsiteX0" fmla="*/ 1217995 w 8233539"/>
              <a:gd name="connsiteY0" fmla="*/ 8545 h 1744816"/>
              <a:gd name="connsiteX1" fmla="*/ 0 w 8233539"/>
              <a:gd name="connsiteY1" fmla="*/ 1744816 h 1744816"/>
              <a:gd name="connsiteX2" fmla="*/ 8228876 w 8233539"/>
              <a:gd name="connsiteY2" fmla="*/ 1743003 h 1744816"/>
              <a:gd name="connsiteX3" fmla="*/ 8233539 w 8233539"/>
              <a:gd name="connsiteY3" fmla="*/ 0 h 1744816"/>
              <a:gd name="connsiteX4" fmla="*/ 1217995 w 8233539"/>
              <a:gd name="connsiteY4" fmla="*/ 8545 h 1744816"/>
              <a:gd name="connsiteX0" fmla="*/ 1217995 w 8235623"/>
              <a:gd name="connsiteY0" fmla="*/ 8545 h 1744816"/>
              <a:gd name="connsiteX1" fmla="*/ 0 w 8235623"/>
              <a:gd name="connsiteY1" fmla="*/ 1744816 h 1744816"/>
              <a:gd name="connsiteX2" fmla="*/ 8234503 w 8235623"/>
              <a:gd name="connsiteY2" fmla="*/ 1738086 h 1744816"/>
              <a:gd name="connsiteX3" fmla="*/ 8233539 w 8235623"/>
              <a:gd name="connsiteY3" fmla="*/ 0 h 1744816"/>
              <a:gd name="connsiteX4" fmla="*/ 1217995 w 8235623"/>
              <a:gd name="connsiteY4" fmla="*/ 8545 h 1744816"/>
              <a:gd name="connsiteX0" fmla="*/ 1364514 w 8382142"/>
              <a:gd name="connsiteY0" fmla="*/ 8545 h 1738086"/>
              <a:gd name="connsiteX1" fmla="*/ 0 w 8382142"/>
              <a:gd name="connsiteY1" fmla="*/ 1735672 h 1738086"/>
              <a:gd name="connsiteX2" fmla="*/ 8381022 w 8382142"/>
              <a:gd name="connsiteY2" fmla="*/ 1738086 h 1738086"/>
              <a:gd name="connsiteX3" fmla="*/ 8380058 w 8382142"/>
              <a:gd name="connsiteY3" fmla="*/ 0 h 1738086"/>
              <a:gd name="connsiteX4" fmla="*/ 1364514 w 8382142"/>
              <a:gd name="connsiteY4" fmla="*/ 8545 h 1738086"/>
              <a:gd name="connsiteX0" fmla="*/ 1343156 w 8360784"/>
              <a:gd name="connsiteY0" fmla="*/ 8545 h 1738086"/>
              <a:gd name="connsiteX1" fmla="*/ 0 w 8360784"/>
              <a:gd name="connsiteY1" fmla="*/ 1735672 h 1738086"/>
              <a:gd name="connsiteX2" fmla="*/ 8359664 w 8360784"/>
              <a:gd name="connsiteY2" fmla="*/ 1738086 h 1738086"/>
              <a:gd name="connsiteX3" fmla="*/ 8358700 w 8360784"/>
              <a:gd name="connsiteY3" fmla="*/ 0 h 1738086"/>
              <a:gd name="connsiteX4" fmla="*/ 1343156 w 8360784"/>
              <a:gd name="connsiteY4" fmla="*/ 8545 h 1738086"/>
              <a:gd name="connsiteX0" fmla="*/ 1311118 w 8360784"/>
              <a:gd name="connsiteY0" fmla="*/ 8545 h 1738086"/>
              <a:gd name="connsiteX1" fmla="*/ 0 w 8360784"/>
              <a:gd name="connsiteY1" fmla="*/ 1735672 h 1738086"/>
              <a:gd name="connsiteX2" fmla="*/ 8359664 w 8360784"/>
              <a:gd name="connsiteY2" fmla="*/ 1738086 h 1738086"/>
              <a:gd name="connsiteX3" fmla="*/ 8358700 w 8360784"/>
              <a:gd name="connsiteY3" fmla="*/ 0 h 1738086"/>
              <a:gd name="connsiteX4" fmla="*/ 1311118 w 8360784"/>
              <a:gd name="connsiteY4" fmla="*/ 8545 h 17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784" h="1738086">
                <a:moveTo>
                  <a:pt x="1311118" y="8545"/>
                </a:moveTo>
                <a:lnTo>
                  <a:pt x="0" y="1735672"/>
                </a:lnTo>
                <a:lnTo>
                  <a:pt x="8359664" y="1738086"/>
                </a:lnTo>
                <a:cubicBezTo>
                  <a:pt x="8363897" y="1162353"/>
                  <a:pt x="8354467" y="575733"/>
                  <a:pt x="8358700" y="0"/>
                </a:cubicBezTo>
                <a:lnTo>
                  <a:pt x="1311118" y="8545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6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63285" y="157150"/>
            <a:ext cx="7946571" cy="5286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3193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">
    <p:bg>
      <p:bgPr>
        <a:solidFill>
          <a:srgbClr val="054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-6122"/>
            <a:ext cx="12191999" cy="6864121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Volný tvar 8"/>
          <p:cNvSpPr/>
          <p:nvPr userDrawn="1"/>
        </p:nvSpPr>
        <p:spPr>
          <a:xfrm>
            <a:off x="-10886" y="0"/>
            <a:ext cx="7032824" cy="6868887"/>
          </a:xfrm>
          <a:custGeom>
            <a:avLst/>
            <a:gdLst>
              <a:gd name="connsiteX0" fmla="*/ 0 w 5440680"/>
              <a:gd name="connsiteY0" fmla="*/ 0 h 3904488"/>
              <a:gd name="connsiteX1" fmla="*/ 0 w 5440680"/>
              <a:gd name="connsiteY1" fmla="*/ 3904488 h 3904488"/>
              <a:gd name="connsiteX2" fmla="*/ 1929384 w 5440680"/>
              <a:gd name="connsiteY2" fmla="*/ 3904488 h 3904488"/>
              <a:gd name="connsiteX3" fmla="*/ 3895344 w 5440680"/>
              <a:gd name="connsiteY3" fmla="*/ 868680 h 3904488"/>
              <a:gd name="connsiteX4" fmla="*/ 4892040 w 5440680"/>
              <a:gd name="connsiteY4" fmla="*/ 877824 h 3904488"/>
              <a:gd name="connsiteX5" fmla="*/ 5440680 w 5440680"/>
              <a:gd name="connsiteY5" fmla="*/ 18288 h 3904488"/>
              <a:gd name="connsiteX6" fmla="*/ 0 w 5440680"/>
              <a:gd name="connsiteY6" fmla="*/ 0 h 3904488"/>
              <a:gd name="connsiteX0" fmla="*/ 0 w 5449824"/>
              <a:gd name="connsiteY0" fmla="*/ 0 h 3904488"/>
              <a:gd name="connsiteX1" fmla="*/ 0 w 5449824"/>
              <a:gd name="connsiteY1" fmla="*/ 3904488 h 3904488"/>
              <a:gd name="connsiteX2" fmla="*/ 1929384 w 5449824"/>
              <a:gd name="connsiteY2" fmla="*/ 3904488 h 3904488"/>
              <a:gd name="connsiteX3" fmla="*/ 3895344 w 5449824"/>
              <a:gd name="connsiteY3" fmla="*/ 868680 h 3904488"/>
              <a:gd name="connsiteX4" fmla="*/ 4892040 w 5449824"/>
              <a:gd name="connsiteY4" fmla="*/ 877824 h 3904488"/>
              <a:gd name="connsiteX5" fmla="*/ 5449824 w 5449824"/>
              <a:gd name="connsiteY5" fmla="*/ 0 h 3904488"/>
              <a:gd name="connsiteX6" fmla="*/ 0 w 5449824"/>
              <a:gd name="connsiteY6" fmla="*/ 0 h 3904488"/>
              <a:gd name="connsiteX0" fmla="*/ 0 w 5449824"/>
              <a:gd name="connsiteY0" fmla="*/ 0 h 4012159"/>
              <a:gd name="connsiteX1" fmla="*/ 0 w 5449824"/>
              <a:gd name="connsiteY1" fmla="*/ 3904488 h 4012159"/>
              <a:gd name="connsiteX2" fmla="*/ 1879790 w 5449824"/>
              <a:gd name="connsiteY2" fmla="*/ 4012159 h 4012159"/>
              <a:gd name="connsiteX3" fmla="*/ 3895344 w 5449824"/>
              <a:gd name="connsiteY3" fmla="*/ 868680 h 4012159"/>
              <a:gd name="connsiteX4" fmla="*/ 4892040 w 5449824"/>
              <a:gd name="connsiteY4" fmla="*/ 877824 h 4012159"/>
              <a:gd name="connsiteX5" fmla="*/ 5449824 w 5449824"/>
              <a:gd name="connsiteY5" fmla="*/ 0 h 4012159"/>
              <a:gd name="connsiteX6" fmla="*/ 0 w 5449824"/>
              <a:gd name="connsiteY6" fmla="*/ 0 h 4012159"/>
              <a:gd name="connsiteX0" fmla="*/ 5510 w 5455334"/>
              <a:gd name="connsiteY0" fmla="*/ 0 h 4012159"/>
              <a:gd name="connsiteX1" fmla="*/ 0 w 5455334"/>
              <a:gd name="connsiteY1" fmla="*/ 4000825 h 4012159"/>
              <a:gd name="connsiteX2" fmla="*/ 1885300 w 5455334"/>
              <a:gd name="connsiteY2" fmla="*/ 4012159 h 4012159"/>
              <a:gd name="connsiteX3" fmla="*/ 3900854 w 5455334"/>
              <a:gd name="connsiteY3" fmla="*/ 868680 h 4012159"/>
              <a:gd name="connsiteX4" fmla="*/ 4897550 w 5455334"/>
              <a:gd name="connsiteY4" fmla="*/ 877824 h 4012159"/>
              <a:gd name="connsiteX5" fmla="*/ 5455334 w 5455334"/>
              <a:gd name="connsiteY5" fmla="*/ 0 h 4012159"/>
              <a:gd name="connsiteX6" fmla="*/ 5510 w 5455334"/>
              <a:gd name="connsiteY6" fmla="*/ 0 h 4012159"/>
              <a:gd name="connsiteX0" fmla="*/ 5510 w 5455334"/>
              <a:gd name="connsiteY0" fmla="*/ 0 h 4006492"/>
              <a:gd name="connsiteX1" fmla="*/ 0 w 5455334"/>
              <a:gd name="connsiteY1" fmla="*/ 4000825 h 4006492"/>
              <a:gd name="connsiteX2" fmla="*/ 1885300 w 5455334"/>
              <a:gd name="connsiteY2" fmla="*/ 4006492 h 4006492"/>
              <a:gd name="connsiteX3" fmla="*/ 3900854 w 5455334"/>
              <a:gd name="connsiteY3" fmla="*/ 868680 h 4006492"/>
              <a:gd name="connsiteX4" fmla="*/ 4897550 w 5455334"/>
              <a:gd name="connsiteY4" fmla="*/ 877824 h 4006492"/>
              <a:gd name="connsiteX5" fmla="*/ 5455334 w 5455334"/>
              <a:gd name="connsiteY5" fmla="*/ 0 h 4006492"/>
              <a:gd name="connsiteX6" fmla="*/ 5510 w 5455334"/>
              <a:gd name="connsiteY6" fmla="*/ 0 h 4006492"/>
              <a:gd name="connsiteX0" fmla="*/ 10456 w 5460280"/>
              <a:gd name="connsiteY0" fmla="*/ 0 h 4006492"/>
              <a:gd name="connsiteX1" fmla="*/ 0 w 5460280"/>
              <a:gd name="connsiteY1" fmla="*/ 4006167 h 4006492"/>
              <a:gd name="connsiteX2" fmla="*/ 1890246 w 5460280"/>
              <a:gd name="connsiteY2" fmla="*/ 4006492 h 4006492"/>
              <a:gd name="connsiteX3" fmla="*/ 3905800 w 5460280"/>
              <a:gd name="connsiteY3" fmla="*/ 868680 h 4006492"/>
              <a:gd name="connsiteX4" fmla="*/ 4902496 w 5460280"/>
              <a:gd name="connsiteY4" fmla="*/ 877824 h 4006492"/>
              <a:gd name="connsiteX5" fmla="*/ 5460280 w 5460280"/>
              <a:gd name="connsiteY5" fmla="*/ 0 h 4006492"/>
              <a:gd name="connsiteX6" fmla="*/ 10456 w 5460280"/>
              <a:gd name="connsiteY6" fmla="*/ 0 h 4006492"/>
              <a:gd name="connsiteX0" fmla="*/ 2 w 5449826"/>
              <a:gd name="connsiteY0" fmla="*/ 0 h 4006492"/>
              <a:gd name="connsiteX1" fmla="*/ 1873701 w 5449826"/>
              <a:gd name="connsiteY1" fmla="*/ 3987089 h 4006492"/>
              <a:gd name="connsiteX2" fmla="*/ 1879792 w 5449826"/>
              <a:gd name="connsiteY2" fmla="*/ 4006492 h 4006492"/>
              <a:gd name="connsiteX3" fmla="*/ 3895346 w 5449826"/>
              <a:gd name="connsiteY3" fmla="*/ 868680 h 4006492"/>
              <a:gd name="connsiteX4" fmla="*/ 4892042 w 5449826"/>
              <a:gd name="connsiteY4" fmla="*/ 877824 h 4006492"/>
              <a:gd name="connsiteX5" fmla="*/ 5449826 w 5449826"/>
              <a:gd name="connsiteY5" fmla="*/ 0 h 4006492"/>
              <a:gd name="connsiteX6" fmla="*/ 2 w 5449826"/>
              <a:gd name="connsiteY6" fmla="*/ 0 h 4006492"/>
              <a:gd name="connsiteX0" fmla="*/ 414 w 3577859"/>
              <a:gd name="connsiteY0" fmla="*/ 0 h 4006492"/>
              <a:gd name="connsiteX1" fmla="*/ 1734 w 3577859"/>
              <a:gd name="connsiteY1" fmla="*/ 3987089 h 4006492"/>
              <a:gd name="connsiteX2" fmla="*/ 7825 w 3577859"/>
              <a:gd name="connsiteY2" fmla="*/ 4006492 h 4006492"/>
              <a:gd name="connsiteX3" fmla="*/ 2023379 w 3577859"/>
              <a:gd name="connsiteY3" fmla="*/ 868680 h 4006492"/>
              <a:gd name="connsiteX4" fmla="*/ 3020075 w 3577859"/>
              <a:gd name="connsiteY4" fmla="*/ 877824 h 4006492"/>
              <a:gd name="connsiteX5" fmla="*/ 3577859 w 3577859"/>
              <a:gd name="connsiteY5" fmla="*/ 0 h 4006492"/>
              <a:gd name="connsiteX6" fmla="*/ 414 w 3577859"/>
              <a:gd name="connsiteY6" fmla="*/ 0 h 4006492"/>
              <a:gd name="connsiteX0" fmla="*/ 414 w 3577859"/>
              <a:gd name="connsiteY0" fmla="*/ 0 h 4006492"/>
              <a:gd name="connsiteX1" fmla="*/ 1734 w 3577859"/>
              <a:gd name="connsiteY1" fmla="*/ 3987089 h 4006492"/>
              <a:gd name="connsiteX2" fmla="*/ 7825 w 3577859"/>
              <a:gd name="connsiteY2" fmla="*/ 4006492 h 4006492"/>
              <a:gd name="connsiteX3" fmla="*/ 2023379 w 3577859"/>
              <a:gd name="connsiteY3" fmla="*/ 868680 h 4006492"/>
              <a:gd name="connsiteX4" fmla="*/ 3020075 w 3577859"/>
              <a:gd name="connsiteY4" fmla="*/ 877824 h 4006492"/>
              <a:gd name="connsiteX5" fmla="*/ 3577859 w 3577859"/>
              <a:gd name="connsiteY5" fmla="*/ 0 h 4006492"/>
              <a:gd name="connsiteX6" fmla="*/ 414 w 3577859"/>
              <a:gd name="connsiteY6" fmla="*/ 0 h 4006492"/>
              <a:gd name="connsiteX0" fmla="*/ 414 w 3577859"/>
              <a:gd name="connsiteY0" fmla="*/ 0 h 4012852"/>
              <a:gd name="connsiteX1" fmla="*/ 1734 w 3577859"/>
              <a:gd name="connsiteY1" fmla="*/ 3987089 h 4012852"/>
              <a:gd name="connsiteX2" fmla="*/ 7825 w 3577859"/>
              <a:gd name="connsiteY2" fmla="*/ 4012852 h 4012852"/>
              <a:gd name="connsiteX3" fmla="*/ 2023379 w 3577859"/>
              <a:gd name="connsiteY3" fmla="*/ 868680 h 4012852"/>
              <a:gd name="connsiteX4" fmla="*/ 3020075 w 3577859"/>
              <a:gd name="connsiteY4" fmla="*/ 877824 h 4012852"/>
              <a:gd name="connsiteX5" fmla="*/ 3577859 w 3577859"/>
              <a:gd name="connsiteY5" fmla="*/ 0 h 4012852"/>
              <a:gd name="connsiteX6" fmla="*/ 414 w 3577859"/>
              <a:gd name="connsiteY6" fmla="*/ 0 h 4012852"/>
              <a:gd name="connsiteX0" fmla="*/ 414 w 3577859"/>
              <a:gd name="connsiteY0" fmla="*/ 0 h 4019211"/>
              <a:gd name="connsiteX1" fmla="*/ 1734 w 3577859"/>
              <a:gd name="connsiteY1" fmla="*/ 3987089 h 4019211"/>
              <a:gd name="connsiteX2" fmla="*/ 7825 w 3577859"/>
              <a:gd name="connsiteY2" fmla="*/ 4019211 h 4019211"/>
              <a:gd name="connsiteX3" fmla="*/ 2023379 w 3577859"/>
              <a:gd name="connsiteY3" fmla="*/ 868680 h 4019211"/>
              <a:gd name="connsiteX4" fmla="*/ 3020075 w 3577859"/>
              <a:gd name="connsiteY4" fmla="*/ 877824 h 4019211"/>
              <a:gd name="connsiteX5" fmla="*/ 3577859 w 3577859"/>
              <a:gd name="connsiteY5" fmla="*/ 0 h 4019211"/>
              <a:gd name="connsiteX6" fmla="*/ 414 w 3577859"/>
              <a:gd name="connsiteY6" fmla="*/ 0 h 4019211"/>
              <a:gd name="connsiteX0" fmla="*/ 414 w 3577859"/>
              <a:gd name="connsiteY0" fmla="*/ 0 h 4025580"/>
              <a:gd name="connsiteX1" fmla="*/ 1734 w 3577859"/>
              <a:gd name="connsiteY1" fmla="*/ 3987089 h 4025580"/>
              <a:gd name="connsiteX2" fmla="*/ 317662 w 3577859"/>
              <a:gd name="connsiteY2" fmla="*/ 4025580 h 4025580"/>
              <a:gd name="connsiteX3" fmla="*/ 2023379 w 3577859"/>
              <a:gd name="connsiteY3" fmla="*/ 868680 h 4025580"/>
              <a:gd name="connsiteX4" fmla="*/ 3020075 w 3577859"/>
              <a:gd name="connsiteY4" fmla="*/ 877824 h 4025580"/>
              <a:gd name="connsiteX5" fmla="*/ 3577859 w 3577859"/>
              <a:gd name="connsiteY5" fmla="*/ 0 h 4025580"/>
              <a:gd name="connsiteX6" fmla="*/ 414 w 3577859"/>
              <a:gd name="connsiteY6" fmla="*/ 0 h 4025580"/>
              <a:gd name="connsiteX0" fmla="*/ 414 w 3577859"/>
              <a:gd name="connsiteY0" fmla="*/ 0 h 4025580"/>
              <a:gd name="connsiteX1" fmla="*/ 1734 w 3577859"/>
              <a:gd name="connsiteY1" fmla="*/ 3987089 h 4025580"/>
              <a:gd name="connsiteX2" fmla="*/ 317662 w 3577859"/>
              <a:gd name="connsiteY2" fmla="*/ 4025580 h 4025580"/>
              <a:gd name="connsiteX3" fmla="*/ 1982745 w 3577859"/>
              <a:gd name="connsiteY3" fmla="*/ 868680 h 4025580"/>
              <a:gd name="connsiteX4" fmla="*/ 3020075 w 3577859"/>
              <a:gd name="connsiteY4" fmla="*/ 877824 h 4025580"/>
              <a:gd name="connsiteX5" fmla="*/ 3577859 w 3577859"/>
              <a:gd name="connsiteY5" fmla="*/ 0 h 4025580"/>
              <a:gd name="connsiteX6" fmla="*/ 414 w 3577859"/>
              <a:gd name="connsiteY6" fmla="*/ 0 h 4025580"/>
              <a:gd name="connsiteX0" fmla="*/ 81 w 3577526"/>
              <a:gd name="connsiteY0" fmla="*/ 0 h 4025580"/>
              <a:gd name="connsiteX1" fmla="*/ 26798 w 3577526"/>
              <a:gd name="connsiteY1" fmla="*/ 3999828 h 4025580"/>
              <a:gd name="connsiteX2" fmla="*/ 317329 w 3577526"/>
              <a:gd name="connsiteY2" fmla="*/ 4025580 h 4025580"/>
              <a:gd name="connsiteX3" fmla="*/ 1982412 w 3577526"/>
              <a:gd name="connsiteY3" fmla="*/ 868680 h 4025580"/>
              <a:gd name="connsiteX4" fmla="*/ 3019742 w 3577526"/>
              <a:gd name="connsiteY4" fmla="*/ 877824 h 4025580"/>
              <a:gd name="connsiteX5" fmla="*/ 3577526 w 3577526"/>
              <a:gd name="connsiteY5" fmla="*/ 0 h 4025580"/>
              <a:gd name="connsiteX6" fmla="*/ 81 w 3577526"/>
              <a:gd name="connsiteY6" fmla="*/ 0 h 4025580"/>
              <a:gd name="connsiteX0" fmla="*/ 224 w 3577669"/>
              <a:gd name="connsiteY0" fmla="*/ 0 h 4025580"/>
              <a:gd name="connsiteX1" fmla="*/ 6624 w 3577669"/>
              <a:gd name="connsiteY1" fmla="*/ 3999828 h 4025580"/>
              <a:gd name="connsiteX2" fmla="*/ 317472 w 3577669"/>
              <a:gd name="connsiteY2" fmla="*/ 4025580 h 4025580"/>
              <a:gd name="connsiteX3" fmla="*/ 1982555 w 3577669"/>
              <a:gd name="connsiteY3" fmla="*/ 868680 h 4025580"/>
              <a:gd name="connsiteX4" fmla="*/ 3019885 w 3577669"/>
              <a:gd name="connsiteY4" fmla="*/ 877824 h 4025580"/>
              <a:gd name="connsiteX5" fmla="*/ 3577669 w 3577669"/>
              <a:gd name="connsiteY5" fmla="*/ 0 h 4025580"/>
              <a:gd name="connsiteX6" fmla="*/ 224 w 3577669"/>
              <a:gd name="connsiteY6" fmla="*/ 0 h 4025580"/>
              <a:gd name="connsiteX0" fmla="*/ 224 w 3577669"/>
              <a:gd name="connsiteY0" fmla="*/ 0 h 4006471"/>
              <a:gd name="connsiteX1" fmla="*/ 6624 w 3577669"/>
              <a:gd name="connsiteY1" fmla="*/ 3999828 h 4006471"/>
              <a:gd name="connsiteX2" fmla="*/ 332710 w 3577669"/>
              <a:gd name="connsiteY2" fmla="*/ 4006471 h 4006471"/>
              <a:gd name="connsiteX3" fmla="*/ 1982555 w 3577669"/>
              <a:gd name="connsiteY3" fmla="*/ 868680 h 4006471"/>
              <a:gd name="connsiteX4" fmla="*/ 3019885 w 3577669"/>
              <a:gd name="connsiteY4" fmla="*/ 877824 h 4006471"/>
              <a:gd name="connsiteX5" fmla="*/ 3577669 w 3577669"/>
              <a:gd name="connsiteY5" fmla="*/ 0 h 4006471"/>
              <a:gd name="connsiteX6" fmla="*/ 224 w 3577669"/>
              <a:gd name="connsiteY6" fmla="*/ 0 h 4006471"/>
              <a:gd name="connsiteX0" fmla="*/ 373 w 3577818"/>
              <a:gd name="connsiteY0" fmla="*/ 0 h 4006471"/>
              <a:gd name="connsiteX1" fmla="*/ 2328 w 3577818"/>
              <a:gd name="connsiteY1" fmla="*/ 3994255 h 4006471"/>
              <a:gd name="connsiteX2" fmla="*/ 332859 w 3577818"/>
              <a:gd name="connsiteY2" fmla="*/ 4006471 h 4006471"/>
              <a:gd name="connsiteX3" fmla="*/ 1982704 w 3577818"/>
              <a:gd name="connsiteY3" fmla="*/ 868680 h 4006471"/>
              <a:gd name="connsiteX4" fmla="*/ 3020034 w 3577818"/>
              <a:gd name="connsiteY4" fmla="*/ 877824 h 4006471"/>
              <a:gd name="connsiteX5" fmla="*/ 3577818 w 3577818"/>
              <a:gd name="connsiteY5" fmla="*/ 0 h 4006471"/>
              <a:gd name="connsiteX6" fmla="*/ 373 w 3577818"/>
              <a:gd name="connsiteY6" fmla="*/ 0 h 4006471"/>
              <a:gd name="connsiteX0" fmla="*/ 6934 w 3584379"/>
              <a:gd name="connsiteY0" fmla="*/ 0 h 4006471"/>
              <a:gd name="connsiteX1" fmla="*/ 0 w 3584379"/>
              <a:gd name="connsiteY1" fmla="*/ 4005402 h 4006471"/>
              <a:gd name="connsiteX2" fmla="*/ 339420 w 3584379"/>
              <a:gd name="connsiteY2" fmla="*/ 4006471 h 4006471"/>
              <a:gd name="connsiteX3" fmla="*/ 1989265 w 3584379"/>
              <a:gd name="connsiteY3" fmla="*/ 868680 h 4006471"/>
              <a:gd name="connsiteX4" fmla="*/ 3026595 w 3584379"/>
              <a:gd name="connsiteY4" fmla="*/ 877824 h 4006471"/>
              <a:gd name="connsiteX5" fmla="*/ 3584379 w 3584379"/>
              <a:gd name="connsiteY5" fmla="*/ 0 h 4006471"/>
              <a:gd name="connsiteX6" fmla="*/ 6934 w 3584379"/>
              <a:gd name="connsiteY6" fmla="*/ 0 h 4006471"/>
              <a:gd name="connsiteX0" fmla="*/ 6934 w 3388826"/>
              <a:gd name="connsiteY0" fmla="*/ 0 h 4006471"/>
              <a:gd name="connsiteX1" fmla="*/ 0 w 3388826"/>
              <a:gd name="connsiteY1" fmla="*/ 4005402 h 4006471"/>
              <a:gd name="connsiteX2" fmla="*/ 339420 w 3388826"/>
              <a:gd name="connsiteY2" fmla="*/ 4006471 h 4006471"/>
              <a:gd name="connsiteX3" fmla="*/ 1989265 w 3388826"/>
              <a:gd name="connsiteY3" fmla="*/ 868680 h 4006471"/>
              <a:gd name="connsiteX4" fmla="*/ 3026595 w 3388826"/>
              <a:gd name="connsiteY4" fmla="*/ 877824 h 4006471"/>
              <a:gd name="connsiteX5" fmla="*/ 3388826 w 3388826"/>
              <a:gd name="connsiteY5" fmla="*/ 0 h 4006471"/>
              <a:gd name="connsiteX6" fmla="*/ 6934 w 3388826"/>
              <a:gd name="connsiteY6" fmla="*/ 0 h 4006471"/>
              <a:gd name="connsiteX0" fmla="*/ 6934 w 3388826"/>
              <a:gd name="connsiteY0" fmla="*/ 0 h 4006471"/>
              <a:gd name="connsiteX1" fmla="*/ 0 w 3388826"/>
              <a:gd name="connsiteY1" fmla="*/ 4005402 h 4006471"/>
              <a:gd name="connsiteX2" fmla="*/ 339420 w 3388826"/>
              <a:gd name="connsiteY2" fmla="*/ 4006471 h 4006471"/>
              <a:gd name="connsiteX3" fmla="*/ 1989265 w 3388826"/>
              <a:gd name="connsiteY3" fmla="*/ 868680 h 4006471"/>
              <a:gd name="connsiteX4" fmla="*/ 2924374 w 3388826"/>
              <a:gd name="connsiteY4" fmla="*/ 872250 h 4006471"/>
              <a:gd name="connsiteX5" fmla="*/ 3388826 w 3388826"/>
              <a:gd name="connsiteY5" fmla="*/ 0 h 4006471"/>
              <a:gd name="connsiteX6" fmla="*/ 6934 w 3388826"/>
              <a:gd name="connsiteY6" fmla="*/ 0 h 4006471"/>
              <a:gd name="connsiteX0" fmla="*/ 6934 w 3393270"/>
              <a:gd name="connsiteY0" fmla="*/ 0 h 4006471"/>
              <a:gd name="connsiteX1" fmla="*/ 0 w 3393270"/>
              <a:gd name="connsiteY1" fmla="*/ 4005402 h 4006471"/>
              <a:gd name="connsiteX2" fmla="*/ 339420 w 3393270"/>
              <a:gd name="connsiteY2" fmla="*/ 4006471 h 4006471"/>
              <a:gd name="connsiteX3" fmla="*/ 1989265 w 3393270"/>
              <a:gd name="connsiteY3" fmla="*/ 868680 h 4006471"/>
              <a:gd name="connsiteX4" fmla="*/ 2924374 w 3393270"/>
              <a:gd name="connsiteY4" fmla="*/ 872250 h 4006471"/>
              <a:gd name="connsiteX5" fmla="*/ 3393270 w 3393270"/>
              <a:gd name="connsiteY5" fmla="*/ 0 h 4006471"/>
              <a:gd name="connsiteX6" fmla="*/ 6934 w 3393270"/>
              <a:gd name="connsiteY6" fmla="*/ 0 h 4006471"/>
              <a:gd name="connsiteX0" fmla="*/ 108520 w 3393270"/>
              <a:gd name="connsiteY0" fmla="*/ 6369 h 4006471"/>
              <a:gd name="connsiteX1" fmla="*/ 0 w 3393270"/>
              <a:gd name="connsiteY1" fmla="*/ 4005402 h 4006471"/>
              <a:gd name="connsiteX2" fmla="*/ 339420 w 3393270"/>
              <a:gd name="connsiteY2" fmla="*/ 4006471 h 4006471"/>
              <a:gd name="connsiteX3" fmla="*/ 1989265 w 3393270"/>
              <a:gd name="connsiteY3" fmla="*/ 868680 h 4006471"/>
              <a:gd name="connsiteX4" fmla="*/ 2924374 w 3393270"/>
              <a:gd name="connsiteY4" fmla="*/ 872250 h 4006471"/>
              <a:gd name="connsiteX5" fmla="*/ 3393270 w 3393270"/>
              <a:gd name="connsiteY5" fmla="*/ 0 h 4006471"/>
              <a:gd name="connsiteX6" fmla="*/ 108520 w 3393270"/>
              <a:gd name="connsiteY6" fmla="*/ 6369 h 4006471"/>
              <a:gd name="connsiteX0" fmla="*/ 315 w 3285065"/>
              <a:gd name="connsiteY0" fmla="*/ 6369 h 4011771"/>
              <a:gd name="connsiteX1" fmla="*/ 3539 w 3285065"/>
              <a:gd name="connsiteY1" fmla="*/ 4011771 h 4011771"/>
              <a:gd name="connsiteX2" fmla="*/ 231215 w 3285065"/>
              <a:gd name="connsiteY2" fmla="*/ 4006471 h 4011771"/>
              <a:gd name="connsiteX3" fmla="*/ 1881060 w 3285065"/>
              <a:gd name="connsiteY3" fmla="*/ 868680 h 4011771"/>
              <a:gd name="connsiteX4" fmla="*/ 2816169 w 3285065"/>
              <a:gd name="connsiteY4" fmla="*/ 872250 h 4011771"/>
              <a:gd name="connsiteX5" fmla="*/ 3285065 w 3285065"/>
              <a:gd name="connsiteY5" fmla="*/ 0 h 4011771"/>
              <a:gd name="connsiteX6" fmla="*/ 315 w 3285065"/>
              <a:gd name="connsiteY6" fmla="*/ 6369 h 4011771"/>
              <a:gd name="connsiteX0" fmla="*/ 22172 w 3281526"/>
              <a:gd name="connsiteY0" fmla="*/ 0 h 4011772"/>
              <a:gd name="connsiteX1" fmla="*/ 0 w 3281526"/>
              <a:gd name="connsiteY1" fmla="*/ 4011772 h 4011772"/>
              <a:gd name="connsiteX2" fmla="*/ 227676 w 3281526"/>
              <a:gd name="connsiteY2" fmla="*/ 4006472 h 4011772"/>
              <a:gd name="connsiteX3" fmla="*/ 1877521 w 3281526"/>
              <a:gd name="connsiteY3" fmla="*/ 868681 h 4011772"/>
              <a:gd name="connsiteX4" fmla="*/ 2812630 w 3281526"/>
              <a:gd name="connsiteY4" fmla="*/ 872251 h 4011772"/>
              <a:gd name="connsiteX5" fmla="*/ 3281526 w 3281526"/>
              <a:gd name="connsiteY5" fmla="*/ 1 h 4011772"/>
              <a:gd name="connsiteX6" fmla="*/ 22172 w 3281526"/>
              <a:gd name="connsiteY6" fmla="*/ 0 h 4011772"/>
              <a:gd name="connsiteX0" fmla="*/ 1855 w 3281526"/>
              <a:gd name="connsiteY0" fmla="*/ 0 h 4011772"/>
              <a:gd name="connsiteX1" fmla="*/ 0 w 3281526"/>
              <a:gd name="connsiteY1" fmla="*/ 4011772 h 4011772"/>
              <a:gd name="connsiteX2" fmla="*/ 227676 w 3281526"/>
              <a:gd name="connsiteY2" fmla="*/ 4006472 h 4011772"/>
              <a:gd name="connsiteX3" fmla="*/ 1877521 w 3281526"/>
              <a:gd name="connsiteY3" fmla="*/ 868681 h 4011772"/>
              <a:gd name="connsiteX4" fmla="*/ 2812630 w 3281526"/>
              <a:gd name="connsiteY4" fmla="*/ 872251 h 4011772"/>
              <a:gd name="connsiteX5" fmla="*/ 3281526 w 3281526"/>
              <a:gd name="connsiteY5" fmla="*/ 1 h 4011772"/>
              <a:gd name="connsiteX6" fmla="*/ 1855 w 3281526"/>
              <a:gd name="connsiteY6" fmla="*/ 0 h 4011772"/>
              <a:gd name="connsiteX0" fmla="*/ 1855 w 3281526"/>
              <a:gd name="connsiteY0" fmla="*/ 0 h 4019211"/>
              <a:gd name="connsiteX1" fmla="*/ 0 w 3281526"/>
              <a:gd name="connsiteY1" fmla="*/ 4011772 h 4019211"/>
              <a:gd name="connsiteX2" fmla="*/ 227676 w 3281526"/>
              <a:gd name="connsiteY2" fmla="*/ 4019211 h 4019211"/>
              <a:gd name="connsiteX3" fmla="*/ 1877521 w 3281526"/>
              <a:gd name="connsiteY3" fmla="*/ 868681 h 4019211"/>
              <a:gd name="connsiteX4" fmla="*/ 2812630 w 3281526"/>
              <a:gd name="connsiteY4" fmla="*/ 872251 h 4019211"/>
              <a:gd name="connsiteX5" fmla="*/ 3281526 w 3281526"/>
              <a:gd name="connsiteY5" fmla="*/ 1 h 4019211"/>
              <a:gd name="connsiteX6" fmla="*/ 1855 w 3281526"/>
              <a:gd name="connsiteY6" fmla="*/ 0 h 40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526" h="4019211">
                <a:moveTo>
                  <a:pt x="1855" y="0"/>
                </a:moveTo>
                <a:cubicBezTo>
                  <a:pt x="18" y="1333608"/>
                  <a:pt x="1837" y="2678164"/>
                  <a:pt x="0" y="4011772"/>
                </a:cubicBezTo>
                <a:lnTo>
                  <a:pt x="227676" y="4019211"/>
                </a:lnTo>
                <a:lnTo>
                  <a:pt x="1877521" y="868681"/>
                </a:lnTo>
                <a:lnTo>
                  <a:pt x="2812630" y="872251"/>
                </a:lnTo>
                <a:lnTo>
                  <a:pt x="3281526" y="1"/>
                </a:lnTo>
                <a:lnTo>
                  <a:pt x="1855" y="0"/>
                </a:lnTo>
                <a:close/>
              </a:path>
            </a:pathLst>
          </a:custGeom>
          <a:solidFill>
            <a:srgbClr val="F8F8F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4259" y="3434443"/>
            <a:ext cx="5785028" cy="2379098"/>
          </a:xfrm>
          <a:prstGeom prst="rect">
            <a:avLst/>
          </a:prstGeo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</a:t>
            </a:r>
            <a:br>
              <a:rPr lang="cs-CZ" dirty="0"/>
            </a:br>
            <a:r>
              <a:rPr lang="cs-CZ" dirty="0"/>
              <a:t>vložíte 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8" name="Volný tvar 37"/>
          <p:cNvSpPr/>
          <p:nvPr userDrawn="1"/>
        </p:nvSpPr>
        <p:spPr>
          <a:xfrm rot="10800000">
            <a:off x="-8313" y="-22674"/>
            <a:ext cx="5041076" cy="988272"/>
          </a:xfrm>
          <a:custGeom>
            <a:avLst/>
            <a:gdLst>
              <a:gd name="connsiteX0" fmla="*/ 1155700 w 8204200"/>
              <a:gd name="connsiteY0" fmla="*/ 25400 h 1739900"/>
              <a:gd name="connsiteX1" fmla="*/ 0 w 8204200"/>
              <a:gd name="connsiteY1" fmla="*/ 1739900 h 1739900"/>
              <a:gd name="connsiteX2" fmla="*/ 8191500 w 8204200"/>
              <a:gd name="connsiteY2" fmla="*/ 1727200 h 1739900"/>
              <a:gd name="connsiteX3" fmla="*/ 8204200 w 8204200"/>
              <a:gd name="connsiteY3" fmla="*/ 0 h 1739900"/>
              <a:gd name="connsiteX4" fmla="*/ 1155700 w 8204200"/>
              <a:gd name="connsiteY4" fmla="*/ 25400 h 1739900"/>
              <a:gd name="connsiteX0" fmla="*/ 1103065 w 8151565"/>
              <a:gd name="connsiteY0" fmla="*/ 25400 h 1874558"/>
              <a:gd name="connsiteX1" fmla="*/ 0 w 8151565"/>
              <a:gd name="connsiteY1" fmla="*/ 1874558 h 1874558"/>
              <a:gd name="connsiteX2" fmla="*/ 8138865 w 8151565"/>
              <a:gd name="connsiteY2" fmla="*/ 1727200 h 1874558"/>
              <a:gd name="connsiteX3" fmla="*/ 8151565 w 8151565"/>
              <a:gd name="connsiteY3" fmla="*/ 0 h 1874558"/>
              <a:gd name="connsiteX4" fmla="*/ 1103065 w 8151565"/>
              <a:gd name="connsiteY4" fmla="*/ 25400 h 1874558"/>
              <a:gd name="connsiteX0" fmla="*/ 1067976 w 8116476"/>
              <a:gd name="connsiteY0" fmla="*/ 25400 h 1778375"/>
              <a:gd name="connsiteX1" fmla="*/ 0 w 8116476"/>
              <a:gd name="connsiteY1" fmla="*/ 1778375 h 1778375"/>
              <a:gd name="connsiteX2" fmla="*/ 8103776 w 8116476"/>
              <a:gd name="connsiteY2" fmla="*/ 1727200 h 1778375"/>
              <a:gd name="connsiteX3" fmla="*/ 8116476 w 8116476"/>
              <a:gd name="connsiteY3" fmla="*/ 0 h 1778375"/>
              <a:gd name="connsiteX4" fmla="*/ 1067976 w 8116476"/>
              <a:gd name="connsiteY4" fmla="*/ 25400 h 1778375"/>
              <a:gd name="connsiteX0" fmla="*/ 1067976 w 8116476"/>
              <a:gd name="connsiteY0" fmla="*/ 25400 h 1778375"/>
              <a:gd name="connsiteX1" fmla="*/ 0 w 8116476"/>
              <a:gd name="connsiteY1" fmla="*/ 1778375 h 1778375"/>
              <a:gd name="connsiteX2" fmla="*/ 8086233 w 8116476"/>
              <a:gd name="connsiteY2" fmla="*/ 1746437 h 1778375"/>
              <a:gd name="connsiteX3" fmla="*/ 8116476 w 8116476"/>
              <a:gd name="connsiteY3" fmla="*/ 0 h 1778375"/>
              <a:gd name="connsiteX4" fmla="*/ 1067976 w 8116476"/>
              <a:gd name="connsiteY4" fmla="*/ 25400 h 1778375"/>
              <a:gd name="connsiteX0" fmla="*/ 1032885 w 8116476"/>
              <a:gd name="connsiteY0" fmla="*/ 6162 h 1778375"/>
              <a:gd name="connsiteX1" fmla="*/ 0 w 8116476"/>
              <a:gd name="connsiteY1" fmla="*/ 1778375 h 1778375"/>
              <a:gd name="connsiteX2" fmla="*/ 8086233 w 8116476"/>
              <a:gd name="connsiteY2" fmla="*/ 1746437 h 1778375"/>
              <a:gd name="connsiteX3" fmla="*/ 8116476 w 8116476"/>
              <a:gd name="connsiteY3" fmla="*/ 0 h 1778375"/>
              <a:gd name="connsiteX4" fmla="*/ 1032885 w 8116476"/>
              <a:gd name="connsiteY4" fmla="*/ 6162 h 1778375"/>
              <a:gd name="connsiteX0" fmla="*/ 1085520 w 8169111"/>
              <a:gd name="connsiteY0" fmla="*/ 6162 h 1746437"/>
              <a:gd name="connsiteX1" fmla="*/ 0 w 8169111"/>
              <a:gd name="connsiteY1" fmla="*/ 1739900 h 1746437"/>
              <a:gd name="connsiteX2" fmla="*/ 8138868 w 8169111"/>
              <a:gd name="connsiteY2" fmla="*/ 1746437 h 1746437"/>
              <a:gd name="connsiteX3" fmla="*/ 8169111 w 8169111"/>
              <a:gd name="connsiteY3" fmla="*/ 0 h 1746437"/>
              <a:gd name="connsiteX4" fmla="*/ 1085520 w 8169111"/>
              <a:gd name="connsiteY4" fmla="*/ 6162 h 1746437"/>
              <a:gd name="connsiteX0" fmla="*/ 1085520 w 8148057"/>
              <a:gd name="connsiteY0" fmla="*/ 6162 h 1746437"/>
              <a:gd name="connsiteX1" fmla="*/ 0 w 8148057"/>
              <a:gd name="connsiteY1" fmla="*/ 1739900 h 1746437"/>
              <a:gd name="connsiteX2" fmla="*/ 8138868 w 8148057"/>
              <a:gd name="connsiteY2" fmla="*/ 1746437 h 1746437"/>
              <a:gd name="connsiteX3" fmla="*/ 8148057 w 8148057"/>
              <a:gd name="connsiteY3" fmla="*/ 0 h 1746437"/>
              <a:gd name="connsiteX4" fmla="*/ 1085520 w 8148057"/>
              <a:gd name="connsiteY4" fmla="*/ 6162 h 1746437"/>
              <a:gd name="connsiteX0" fmla="*/ 1085520 w 8139953"/>
              <a:gd name="connsiteY0" fmla="*/ 6162 h 1746437"/>
              <a:gd name="connsiteX1" fmla="*/ 0 w 8139953"/>
              <a:gd name="connsiteY1" fmla="*/ 1739900 h 1746437"/>
              <a:gd name="connsiteX2" fmla="*/ 8138868 w 8139953"/>
              <a:gd name="connsiteY2" fmla="*/ 1746437 h 1746437"/>
              <a:gd name="connsiteX3" fmla="*/ 8137531 w 8139953"/>
              <a:gd name="connsiteY3" fmla="*/ 0 h 1746437"/>
              <a:gd name="connsiteX4" fmla="*/ 1085520 w 8139953"/>
              <a:gd name="connsiteY4" fmla="*/ 6162 h 1746437"/>
              <a:gd name="connsiteX0" fmla="*/ 1070482 w 8124915"/>
              <a:gd name="connsiteY0" fmla="*/ 6162 h 1746437"/>
              <a:gd name="connsiteX1" fmla="*/ 0 w 8124915"/>
              <a:gd name="connsiteY1" fmla="*/ 1739900 h 1746437"/>
              <a:gd name="connsiteX2" fmla="*/ 8123830 w 8124915"/>
              <a:gd name="connsiteY2" fmla="*/ 1746437 h 1746437"/>
              <a:gd name="connsiteX3" fmla="*/ 8122493 w 8124915"/>
              <a:gd name="connsiteY3" fmla="*/ 0 h 1746437"/>
              <a:gd name="connsiteX4" fmla="*/ 1070482 w 8124915"/>
              <a:gd name="connsiteY4" fmla="*/ 6162 h 17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915" h="1746437">
                <a:moveTo>
                  <a:pt x="1070482" y="6162"/>
                </a:moveTo>
                <a:lnTo>
                  <a:pt x="0" y="1739900"/>
                </a:lnTo>
                <a:lnTo>
                  <a:pt x="8123830" y="1746437"/>
                </a:lnTo>
                <a:cubicBezTo>
                  <a:pt x="8128063" y="1170704"/>
                  <a:pt x="8118260" y="575733"/>
                  <a:pt x="8122493" y="0"/>
                </a:cubicBezTo>
                <a:lnTo>
                  <a:pt x="1070482" y="6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95"/>
          <a:stretch/>
        </p:blipFill>
        <p:spPr>
          <a:xfrm>
            <a:off x="146542" y="121120"/>
            <a:ext cx="3627599" cy="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3"/>
          <p:cNvSpPr/>
          <p:nvPr userDrawn="1"/>
        </p:nvSpPr>
        <p:spPr>
          <a:xfrm>
            <a:off x="2531137" y="6293698"/>
            <a:ext cx="9660863" cy="575357"/>
          </a:xfrm>
          <a:custGeom>
            <a:avLst/>
            <a:gdLst>
              <a:gd name="connsiteX0" fmla="*/ 0 w 9631680"/>
              <a:gd name="connsiteY0" fmla="*/ 0 h 544846"/>
              <a:gd name="connsiteX1" fmla="*/ 9631680 w 9631680"/>
              <a:gd name="connsiteY1" fmla="*/ 0 h 544846"/>
              <a:gd name="connsiteX2" fmla="*/ 9631680 w 9631680"/>
              <a:gd name="connsiteY2" fmla="*/ 544846 h 544846"/>
              <a:gd name="connsiteX3" fmla="*/ 0 w 9631680"/>
              <a:gd name="connsiteY3" fmla="*/ 544846 h 544846"/>
              <a:gd name="connsiteX4" fmla="*/ 0 w 9631680"/>
              <a:gd name="connsiteY4" fmla="*/ 0 h 544846"/>
              <a:gd name="connsiteX0" fmla="*/ 340468 w 9631680"/>
              <a:gd name="connsiteY0" fmla="*/ 0 h 544846"/>
              <a:gd name="connsiteX1" fmla="*/ 9631680 w 9631680"/>
              <a:gd name="connsiteY1" fmla="*/ 0 h 544846"/>
              <a:gd name="connsiteX2" fmla="*/ 9631680 w 9631680"/>
              <a:gd name="connsiteY2" fmla="*/ 544846 h 544846"/>
              <a:gd name="connsiteX3" fmla="*/ 0 w 9631680"/>
              <a:gd name="connsiteY3" fmla="*/ 544846 h 544846"/>
              <a:gd name="connsiteX4" fmla="*/ 340468 w 9631680"/>
              <a:gd name="connsiteY4" fmla="*/ 0 h 544846"/>
              <a:gd name="connsiteX0" fmla="*/ 369651 w 9660863"/>
              <a:gd name="connsiteY0" fmla="*/ 0 h 564302"/>
              <a:gd name="connsiteX1" fmla="*/ 9660863 w 9660863"/>
              <a:gd name="connsiteY1" fmla="*/ 0 h 564302"/>
              <a:gd name="connsiteX2" fmla="*/ 9660863 w 9660863"/>
              <a:gd name="connsiteY2" fmla="*/ 544846 h 564302"/>
              <a:gd name="connsiteX3" fmla="*/ 0 w 9660863"/>
              <a:gd name="connsiteY3" fmla="*/ 564302 h 564302"/>
              <a:gd name="connsiteX4" fmla="*/ 369651 w 9660863"/>
              <a:gd name="connsiteY4" fmla="*/ 0 h 564302"/>
              <a:gd name="connsiteX0" fmla="*/ 369651 w 9690046"/>
              <a:gd name="connsiteY0" fmla="*/ 0 h 564302"/>
              <a:gd name="connsiteX1" fmla="*/ 9660863 w 9690046"/>
              <a:gd name="connsiteY1" fmla="*/ 0 h 564302"/>
              <a:gd name="connsiteX2" fmla="*/ 9690046 w 9690046"/>
              <a:gd name="connsiteY2" fmla="*/ 554574 h 564302"/>
              <a:gd name="connsiteX3" fmla="*/ 0 w 9690046"/>
              <a:gd name="connsiteY3" fmla="*/ 564302 h 564302"/>
              <a:gd name="connsiteX4" fmla="*/ 369651 w 9690046"/>
              <a:gd name="connsiteY4" fmla="*/ 0 h 564302"/>
              <a:gd name="connsiteX0" fmla="*/ 369651 w 9676191"/>
              <a:gd name="connsiteY0" fmla="*/ 0 h 575356"/>
              <a:gd name="connsiteX1" fmla="*/ 9660863 w 9676191"/>
              <a:gd name="connsiteY1" fmla="*/ 0 h 575356"/>
              <a:gd name="connsiteX2" fmla="*/ 9676191 w 9676191"/>
              <a:gd name="connsiteY2" fmla="*/ 575356 h 575356"/>
              <a:gd name="connsiteX3" fmla="*/ 0 w 9676191"/>
              <a:gd name="connsiteY3" fmla="*/ 564302 h 575356"/>
              <a:gd name="connsiteX4" fmla="*/ 369651 w 9676191"/>
              <a:gd name="connsiteY4" fmla="*/ 0 h 575356"/>
              <a:gd name="connsiteX0" fmla="*/ 369651 w 9676191"/>
              <a:gd name="connsiteY0" fmla="*/ 0 h 589211"/>
              <a:gd name="connsiteX1" fmla="*/ 9660863 w 9676191"/>
              <a:gd name="connsiteY1" fmla="*/ 0 h 589211"/>
              <a:gd name="connsiteX2" fmla="*/ 9676191 w 9676191"/>
              <a:gd name="connsiteY2" fmla="*/ 589211 h 589211"/>
              <a:gd name="connsiteX3" fmla="*/ 0 w 9676191"/>
              <a:gd name="connsiteY3" fmla="*/ 564302 h 589211"/>
              <a:gd name="connsiteX4" fmla="*/ 369651 w 9676191"/>
              <a:gd name="connsiteY4" fmla="*/ 0 h 589211"/>
              <a:gd name="connsiteX0" fmla="*/ 369651 w 9660863"/>
              <a:gd name="connsiteY0" fmla="*/ 0 h 582284"/>
              <a:gd name="connsiteX1" fmla="*/ 9660863 w 9660863"/>
              <a:gd name="connsiteY1" fmla="*/ 0 h 582284"/>
              <a:gd name="connsiteX2" fmla="*/ 9655409 w 9660863"/>
              <a:gd name="connsiteY2" fmla="*/ 582284 h 582284"/>
              <a:gd name="connsiteX3" fmla="*/ 0 w 9660863"/>
              <a:gd name="connsiteY3" fmla="*/ 564302 h 582284"/>
              <a:gd name="connsiteX4" fmla="*/ 369651 w 9660863"/>
              <a:gd name="connsiteY4" fmla="*/ 0 h 582284"/>
              <a:gd name="connsiteX0" fmla="*/ 369651 w 9660863"/>
              <a:gd name="connsiteY0" fmla="*/ 0 h 564302"/>
              <a:gd name="connsiteX1" fmla="*/ 9660863 w 9660863"/>
              <a:gd name="connsiteY1" fmla="*/ 0 h 564302"/>
              <a:gd name="connsiteX2" fmla="*/ 9648481 w 9660863"/>
              <a:gd name="connsiteY2" fmla="*/ 561502 h 564302"/>
              <a:gd name="connsiteX3" fmla="*/ 0 w 9660863"/>
              <a:gd name="connsiteY3" fmla="*/ 564302 h 564302"/>
              <a:gd name="connsiteX4" fmla="*/ 369651 w 9660863"/>
              <a:gd name="connsiteY4" fmla="*/ 0 h 564302"/>
              <a:gd name="connsiteX0" fmla="*/ 369651 w 9660863"/>
              <a:gd name="connsiteY0" fmla="*/ 0 h 564302"/>
              <a:gd name="connsiteX1" fmla="*/ 9660863 w 9660863"/>
              <a:gd name="connsiteY1" fmla="*/ 0 h 564302"/>
              <a:gd name="connsiteX2" fmla="*/ 9655408 w 9660863"/>
              <a:gd name="connsiteY2" fmla="*/ 554575 h 564302"/>
              <a:gd name="connsiteX3" fmla="*/ 0 w 9660863"/>
              <a:gd name="connsiteY3" fmla="*/ 564302 h 564302"/>
              <a:gd name="connsiteX4" fmla="*/ 369651 w 9660863"/>
              <a:gd name="connsiteY4" fmla="*/ 0 h 564302"/>
              <a:gd name="connsiteX0" fmla="*/ 369651 w 9660863"/>
              <a:gd name="connsiteY0" fmla="*/ 0 h 575357"/>
              <a:gd name="connsiteX1" fmla="*/ 9660863 w 9660863"/>
              <a:gd name="connsiteY1" fmla="*/ 0 h 575357"/>
              <a:gd name="connsiteX2" fmla="*/ 9655408 w 9660863"/>
              <a:gd name="connsiteY2" fmla="*/ 575357 h 575357"/>
              <a:gd name="connsiteX3" fmla="*/ 0 w 9660863"/>
              <a:gd name="connsiteY3" fmla="*/ 564302 h 575357"/>
              <a:gd name="connsiteX4" fmla="*/ 369651 w 9660863"/>
              <a:gd name="connsiteY4" fmla="*/ 0 h 57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0863" h="575357">
                <a:moveTo>
                  <a:pt x="369651" y="0"/>
                </a:moveTo>
                <a:lnTo>
                  <a:pt x="9660863" y="0"/>
                </a:lnTo>
                <a:cubicBezTo>
                  <a:pt x="9659045" y="184858"/>
                  <a:pt x="9657226" y="390499"/>
                  <a:pt x="9655408" y="575357"/>
                </a:cubicBezTo>
                <a:lnTo>
                  <a:pt x="0" y="564302"/>
                </a:lnTo>
                <a:lnTo>
                  <a:pt x="369651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2" y="6397294"/>
            <a:ext cx="2062444" cy="29654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3166704" y="6434778"/>
            <a:ext cx="8383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kern="0" cap="all" spc="15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SPOLCHEMIE A GREEN DEAL</a:t>
            </a:r>
            <a:r>
              <a:rPr lang="en-US" sz="1400" b="1" kern="0" cap="all" spc="15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|   </a:t>
            </a:r>
            <a:endParaRPr lang="cs-CZ" sz="1400" b="1" kern="0" cap="all" spc="1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11282197" y="6434778"/>
            <a:ext cx="70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7C8CA1-5D25-4F87-A0D4-8025669828DC}" type="slidenum">
              <a:rPr lang="en-US" sz="1400" b="1" cap="all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cs-CZ" sz="1400" b="1" cap="all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4"/>
          <p:cNvSpPr/>
          <p:nvPr userDrawn="1"/>
        </p:nvSpPr>
        <p:spPr>
          <a:xfrm>
            <a:off x="0" y="-3141"/>
            <a:ext cx="8595358" cy="828580"/>
          </a:xfrm>
          <a:custGeom>
            <a:avLst/>
            <a:gdLst>
              <a:gd name="connsiteX0" fmla="*/ 0 w 8595360"/>
              <a:gd name="connsiteY0" fmla="*/ 0 h 789272"/>
              <a:gd name="connsiteX1" fmla="*/ 8595360 w 8595360"/>
              <a:gd name="connsiteY1" fmla="*/ 0 h 789272"/>
              <a:gd name="connsiteX2" fmla="*/ 8595360 w 8595360"/>
              <a:gd name="connsiteY2" fmla="*/ 789272 h 789272"/>
              <a:gd name="connsiteX3" fmla="*/ 0 w 8595360"/>
              <a:gd name="connsiteY3" fmla="*/ 789272 h 789272"/>
              <a:gd name="connsiteX4" fmla="*/ 0 w 8595360"/>
              <a:gd name="connsiteY4" fmla="*/ 0 h 789272"/>
              <a:gd name="connsiteX0" fmla="*/ 0 w 8595360"/>
              <a:gd name="connsiteY0" fmla="*/ 0 h 789272"/>
              <a:gd name="connsiteX1" fmla="*/ 8595360 w 8595360"/>
              <a:gd name="connsiteY1" fmla="*/ 0 h 789272"/>
              <a:gd name="connsiteX2" fmla="*/ 8054185 w 8595360"/>
              <a:gd name="connsiteY2" fmla="*/ 779942 h 789272"/>
              <a:gd name="connsiteX3" fmla="*/ 0 w 8595360"/>
              <a:gd name="connsiteY3" fmla="*/ 789272 h 789272"/>
              <a:gd name="connsiteX4" fmla="*/ 0 w 8595360"/>
              <a:gd name="connsiteY4" fmla="*/ 0 h 789272"/>
              <a:gd name="connsiteX0" fmla="*/ 0 w 8566177"/>
              <a:gd name="connsiteY0" fmla="*/ 9727 h 798999"/>
              <a:gd name="connsiteX1" fmla="*/ 8566177 w 8566177"/>
              <a:gd name="connsiteY1" fmla="*/ 0 h 798999"/>
              <a:gd name="connsiteX2" fmla="*/ 8054185 w 8566177"/>
              <a:gd name="connsiteY2" fmla="*/ 789669 h 798999"/>
              <a:gd name="connsiteX3" fmla="*/ 0 w 8566177"/>
              <a:gd name="connsiteY3" fmla="*/ 798999 h 798999"/>
              <a:gd name="connsiteX4" fmla="*/ 0 w 8566177"/>
              <a:gd name="connsiteY4" fmla="*/ 9727 h 798999"/>
              <a:gd name="connsiteX0" fmla="*/ 29183 w 8566177"/>
              <a:gd name="connsiteY0" fmla="*/ 0 h 808727"/>
              <a:gd name="connsiteX1" fmla="*/ 8566177 w 8566177"/>
              <a:gd name="connsiteY1" fmla="*/ 9728 h 808727"/>
              <a:gd name="connsiteX2" fmla="*/ 8054185 w 8566177"/>
              <a:gd name="connsiteY2" fmla="*/ 799397 h 808727"/>
              <a:gd name="connsiteX3" fmla="*/ 0 w 8566177"/>
              <a:gd name="connsiteY3" fmla="*/ 808727 h 808727"/>
              <a:gd name="connsiteX4" fmla="*/ 29183 w 8566177"/>
              <a:gd name="connsiteY4" fmla="*/ 0 h 808727"/>
              <a:gd name="connsiteX0" fmla="*/ 0 w 8566177"/>
              <a:gd name="connsiteY0" fmla="*/ 0 h 808727"/>
              <a:gd name="connsiteX1" fmla="*/ 8566177 w 8566177"/>
              <a:gd name="connsiteY1" fmla="*/ 9728 h 808727"/>
              <a:gd name="connsiteX2" fmla="*/ 8054185 w 8566177"/>
              <a:gd name="connsiteY2" fmla="*/ 799397 h 808727"/>
              <a:gd name="connsiteX3" fmla="*/ 0 w 8566177"/>
              <a:gd name="connsiteY3" fmla="*/ 808727 h 808727"/>
              <a:gd name="connsiteX4" fmla="*/ 0 w 8566177"/>
              <a:gd name="connsiteY4" fmla="*/ 0 h 808727"/>
              <a:gd name="connsiteX0" fmla="*/ 0 w 8585632"/>
              <a:gd name="connsiteY0" fmla="*/ 0 h 799000"/>
              <a:gd name="connsiteX1" fmla="*/ 8585632 w 8585632"/>
              <a:gd name="connsiteY1" fmla="*/ 1 h 799000"/>
              <a:gd name="connsiteX2" fmla="*/ 8073640 w 8585632"/>
              <a:gd name="connsiteY2" fmla="*/ 789670 h 799000"/>
              <a:gd name="connsiteX3" fmla="*/ 19455 w 8585632"/>
              <a:gd name="connsiteY3" fmla="*/ 799000 h 799000"/>
              <a:gd name="connsiteX4" fmla="*/ 0 w 8585632"/>
              <a:gd name="connsiteY4" fmla="*/ 0 h 799000"/>
              <a:gd name="connsiteX0" fmla="*/ 0 w 8566177"/>
              <a:gd name="connsiteY0" fmla="*/ 29182 h 798999"/>
              <a:gd name="connsiteX1" fmla="*/ 8566177 w 8566177"/>
              <a:gd name="connsiteY1" fmla="*/ 0 h 798999"/>
              <a:gd name="connsiteX2" fmla="*/ 8054185 w 8566177"/>
              <a:gd name="connsiteY2" fmla="*/ 789669 h 798999"/>
              <a:gd name="connsiteX3" fmla="*/ 0 w 8566177"/>
              <a:gd name="connsiteY3" fmla="*/ 798999 h 798999"/>
              <a:gd name="connsiteX4" fmla="*/ 0 w 8566177"/>
              <a:gd name="connsiteY4" fmla="*/ 29182 h 798999"/>
              <a:gd name="connsiteX0" fmla="*/ 0 w 8566177"/>
              <a:gd name="connsiteY0" fmla="*/ 0 h 808727"/>
              <a:gd name="connsiteX1" fmla="*/ 8566177 w 8566177"/>
              <a:gd name="connsiteY1" fmla="*/ 9728 h 808727"/>
              <a:gd name="connsiteX2" fmla="*/ 8054185 w 8566177"/>
              <a:gd name="connsiteY2" fmla="*/ 799397 h 808727"/>
              <a:gd name="connsiteX3" fmla="*/ 0 w 8566177"/>
              <a:gd name="connsiteY3" fmla="*/ 808727 h 808727"/>
              <a:gd name="connsiteX4" fmla="*/ 0 w 8566177"/>
              <a:gd name="connsiteY4" fmla="*/ 0 h 808727"/>
              <a:gd name="connsiteX0" fmla="*/ 0 w 8566177"/>
              <a:gd name="connsiteY0" fmla="*/ 0 h 808727"/>
              <a:gd name="connsiteX1" fmla="*/ 8566177 w 8566177"/>
              <a:gd name="connsiteY1" fmla="*/ 9728 h 808727"/>
              <a:gd name="connsiteX2" fmla="*/ 8054185 w 8566177"/>
              <a:gd name="connsiteY2" fmla="*/ 799397 h 808727"/>
              <a:gd name="connsiteX3" fmla="*/ 0 w 8566177"/>
              <a:gd name="connsiteY3" fmla="*/ 808727 h 808727"/>
              <a:gd name="connsiteX4" fmla="*/ 0 w 8566177"/>
              <a:gd name="connsiteY4" fmla="*/ 0 h 808727"/>
              <a:gd name="connsiteX0" fmla="*/ 0 w 8546721"/>
              <a:gd name="connsiteY0" fmla="*/ 9727 h 818454"/>
              <a:gd name="connsiteX1" fmla="*/ 8546721 w 8546721"/>
              <a:gd name="connsiteY1" fmla="*/ 0 h 818454"/>
              <a:gd name="connsiteX2" fmla="*/ 8054185 w 8546721"/>
              <a:gd name="connsiteY2" fmla="*/ 809124 h 818454"/>
              <a:gd name="connsiteX3" fmla="*/ 0 w 8546721"/>
              <a:gd name="connsiteY3" fmla="*/ 818454 h 818454"/>
              <a:gd name="connsiteX4" fmla="*/ 0 w 8546721"/>
              <a:gd name="connsiteY4" fmla="*/ 9727 h 818454"/>
              <a:gd name="connsiteX0" fmla="*/ 0 w 8556448"/>
              <a:gd name="connsiteY0" fmla="*/ 0 h 837910"/>
              <a:gd name="connsiteX1" fmla="*/ 8556448 w 8556448"/>
              <a:gd name="connsiteY1" fmla="*/ 19456 h 837910"/>
              <a:gd name="connsiteX2" fmla="*/ 8063912 w 8556448"/>
              <a:gd name="connsiteY2" fmla="*/ 828580 h 837910"/>
              <a:gd name="connsiteX3" fmla="*/ 9727 w 8556448"/>
              <a:gd name="connsiteY3" fmla="*/ 837910 h 837910"/>
              <a:gd name="connsiteX4" fmla="*/ 0 w 8556448"/>
              <a:gd name="connsiteY4" fmla="*/ 0 h 837910"/>
              <a:gd name="connsiteX0" fmla="*/ 0 w 8556448"/>
              <a:gd name="connsiteY0" fmla="*/ 0 h 837910"/>
              <a:gd name="connsiteX1" fmla="*/ 8556448 w 8556448"/>
              <a:gd name="connsiteY1" fmla="*/ 9728 h 837910"/>
              <a:gd name="connsiteX2" fmla="*/ 8063912 w 8556448"/>
              <a:gd name="connsiteY2" fmla="*/ 828580 h 837910"/>
              <a:gd name="connsiteX3" fmla="*/ 9727 w 8556448"/>
              <a:gd name="connsiteY3" fmla="*/ 837910 h 837910"/>
              <a:gd name="connsiteX4" fmla="*/ 0 w 8556448"/>
              <a:gd name="connsiteY4" fmla="*/ 0 h 837910"/>
              <a:gd name="connsiteX0" fmla="*/ 0 w 8595359"/>
              <a:gd name="connsiteY0" fmla="*/ 0 h 837910"/>
              <a:gd name="connsiteX1" fmla="*/ 8595359 w 8595359"/>
              <a:gd name="connsiteY1" fmla="*/ 0 h 837910"/>
              <a:gd name="connsiteX2" fmla="*/ 8063912 w 8595359"/>
              <a:gd name="connsiteY2" fmla="*/ 828580 h 837910"/>
              <a:gd name="connsiteX3" fmla="*/ 9727 w 8595359"/>
              <a:gd name="connsiteY3" fmla="*/ 837910 h 837910"/>
              <a:gd name="connsiteX4" fmla="*/ 0 w 8595359"/>
              <a:gd name="connsiteY4" fmla="*/ 0 h 837910"/>
              <a:gd name="connsiteX0" fmla="*/ 0 w 8595359"/>
              <a:gd name="connsiteY0" fmla="*/ 0 h 837910"/>
              <a:gd name="connsiteX1" fmla="*/ 8595359 w 8595359"/>
              <a:gd name="connsiteY1" fmla="*/ 0 h 837910"/>
              <a:gd name="connsiteX2" fmla="*/ 8034729 w 8595359"/>
              <a:gd name="connsiteY2" fmla="*/ 828580 h 837910"/>
              <a:gd name="connsiteX3" fmla="*/ 9727 w 8595359"/>
              <a:gd name="connsiteY3" fmla="*/ 837910 h 837910"/>
              <a:gd name="connsiteX4" fmla="*/ 0 w 8595359"/>
              <a:gd name="connsiteY4" fmla="*/ 0 h 837910"/>
              <a:gd name="connsiteX0" fmla="*/ 1 w 8595360"/>
              <a:gd name="connsiteY0" fmla="*/ 0 h 828580"/>
              <a:gd name="connsiteX1" fmla="*/ 8595360 w 8595360"/>
              <a:gd name="connsiteY1" fmla="*/ 0 h 828580"/>
              <a:gd name="connsiteX2" fmla="*/ 8034730 w 8595360"/>
              <a:gd name="connsiteY2" fmla="*/ 828580 h 828580"/>
              <a:gd name="connsiteX3" fmla="*/ 0 w 8595360"/>
              <a:gd name="connsiteY3" fmla="*/ 818455 h 828580"/>
              <a:gd name="connsiteX4" fmla="*/ 1 w 8595360"/>
              <a:gd name="connsiteY4" fmla="*/ 0 h 828580"/>
              <a:gd name="connsiteX0" fmla="*/ 1 w 8595360"/>
              <a:gd name="connsiteY0" fmla="*/ 0 h 847638"/>
              <a:gd name="connsiteX1" fmla="*/ 8595360 w 8595360"/>
              <a:gd name="connsiteY1" fmla="*/ 0 h 847638"/>
              <a:gd name="connsiteX2" fmla="*/ 8034730 w 8595360"/>
              <a:gd name="connsiteY2" fmla="*/ 828580 h 847638"/>
              <a:gd name="connsiteX3" fmla="*/ 0 w 8595360"/>
              <a:gd name="connsiteY3" fmla="*/ 847638 h 847638"/>
              <a:gd name="connsiteX4" fmla="*/ 1 w 8595360"/>
              <a:gd name="connsiteY4" fmla="*/ 0 h 847638"/>
              <a:gd name="connsiteX0" fmla="*/ 9728 w 8605087"/>
              <a:gd name="connsiteY0" fmla="*/ 0 h 828580"/>
              <a:gd name="connsiteX1" fmla="*/ 8605087 w 8605087"/>
              <a:gd name="connsiteY1" fmla="*/ 0 h 828580"/>
              <a:gd name="connsiteX2" fmla="*/ 8044457 w 8605087"/>
              <a:gd name="connsiteY2" fmla="*/ 828580 h 828580"/>
              <a:gd name="connsiteX3" fmla="*/ 0 w 8605087"/>
              <a:gd name="connsiteY3" fmla="*/ 828183 h 828580"/>
              <a:gd name="connsiteX4" fmla="*/ 9728 w 8605087"/>
              <a:gd name="connsiteY4" fmla="*/ 0 h 828580"/>
              <a:gd name="connsiteX0" fmla="*/ 0 w 8650806"/>
              <a:gd name="connsiteY0" fmla="*/ 0 h 874299"/>
              <a:gd name="connsiteX1" fmla="*/ 8650806 w 8650806"/>
              <a:gd name="connsiteY1" fmla="*/ 45719 h 874299"/>
              <a:gd name="connsiteX2" fmla="*/ 8090176 w 8650806"/>
              <a:gd name="connsiteY2" fmla="*/ 874299 h 874299"/>
              <a:gd name="connsiteX3" fmla="*/ 45719 w 8650806"/>
              <a:gd name="connsiteY3" fmla="*/ 873902 h 874299"/>
              <a:gd name="connsiteX4" fmla="*/ 0 w 8650806"/>
              <a:gd name="connsiteY4" fmla="*/ 0 h 874299"/>
              <a:gd name="connsiteX0" fmla="*/ 18694 w 8605087"/>
              <a:gd name="connsiteY0" fmla="*/ 0 h 828580"/>
              <a:gd name="connsiteX1" fmla="*/ 8605087 w 8605087"/>
              <a:gd name="connsiteY1" fmla="*/ 0 h 828580"/>
              <a:gd name="connsiteX2" fmla="*/ 8044457 w 8605087"/>
              <a:gd name="connsiteY2" fmla="*/ 828580 h 828580"/>
              <a:gd name="connsiteX3" fmla="*/ 0 w 8605087"/>
              <a:gd name="connsiteY3" fmla="*/ 828183 h 828580"/>
              <a:gd name="connsiteX4" fmla="*/ 18694 w 8605087"/>
              <a:gd name="connsiteY4" fmla="*/ 0 h 828580"/>
              <a:gd name="connsiteX0" fmla="*/ 0 w 8650806"/>
              <a:gd name="connsiteY0" fmla="*/ 45719 h 828580"/>
              <a:gd name="connsiteX1" fmla="*/ 8650806 w 8650806"/>
              <a:gd name="connsiteY1" fmla="*/ 0 h 828580"/>
              <a:gd name="connsiteX2" fmla="*/ 8090176 w 8650806"/>
              <a:gd name="connsiteY2" fmla="*/ 828580 h 828580"/>
              <a:gd name="connsiteX3" fmla="*/ 45719 w 8650806"/>
              <a:gd name="connsiteY3" fmla="*/ 828183 h 828580"/>
              <a:gd name="connsiteX4" fmla="*/ 0 w 8650806"/>
              <a:gd name="connsiteY4" fmla="*/ 45719 h 828580"/>
              <a:gd name="connsiteX0" fmla="*/ 12403 w 8605087"/>
              <a:gd name="connsiteY0" fmla="*/ 45719 h 828580"/>
              <a:gd name="connsiteX1" fmla="*/ 8605087 w 8605087"/>
              <a:gd name="connsiteY1" fmla="*/ 0 h 828580"/>
              <a:gd name="connsiteX2" fmla="*/ 8044457 w 8605087"/>
              <a:gd name="connsiteY2" fmla="*/ 828580 h 828580"/>
              <a:gd name="connsiteX3" fmla="*/ 0 w 8605087"/>
              <a:gd name="connsiteY3" fmla="*/ 828183 h 828580"/>
              <a:gd name="connsiteX4" fmla="*/ 12403 w 8605087"/>
              <a:gd name="connsiteY4" fmla="*/ 45719 h 828580"/>
              <a:gd name="connsiteX0" fmla="*/ 0 w 8650806"/>
              <a:gd name="connsiteY0" fmla="*/ 0 h 874299"/>
              <a:gd name="connsiteX1" fmla="*/ 8650806 w 8650806"/>
              <a:gd name="connsiteY1" fmla="*/ 45719 h 874299"/>
              <a:gd name="connsiteX2" fmla="*/ 8090176 w 8650806"/>
              <a:gd name="connsiteY2" fmla="*/ 874299 h 874299"/>
              <a:gd name="connsiteX3" fmla="*/ 45719 w 8650806"/>
              <a:gd name="connsiteY3" fmla="*/ 873902 h 874299"/>
              <a:gd name="connsiteX4" fmla="*/ 0 w 8650806"/>
              <a:gd name="connsiteY4" fmla="*/ 0 h 874299"/>
              <a:gd name="connsiteX0" fmla="*/ 0 w 8605087"/>
              <a:gd name="connsiteY0" fmla="*/ 0 h 828580"/>
              <a:gd name="connsiteX1" fmla="*/ 8605087 w 8605087"/>
              <a:gd name="connsiteY1" fmla="*/ 0 h 828580"/>
              <a:gd name="connsiteX2" fmla="*/ 8044457 w 8605087"/>
              <a:gd name="connsiteY2" fmla="*/ 828580 h 828580"/>
              <a:gd name="connsiteX3" fmla="*/ 0 w 8605087"/>
              <a:gd name="connsiteY3" fmla="*/ 828183 h 828580"/>
              <a:gd name="connsiteX4" fmla="*/ 0 w 8605087"/>
              <a:gd name="connsiteY4" fmla="*/ 0 h 82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087" h="828580">
                <a:moveTo>
                  <a:pt x="0" y="0"/>
                </a:moveTo>
                <a:lnTo>
                  <a:pt x="8605087" y="0"/>
                </a:lnTo>
                <a:lnTo>
                  <a:pt x="8044457" y="828580"/>
                </a:lnTo>
                <a:lnTo>
                  <a:pt x="0" y="828183"/>
                </a:lnTo>
                <a:lnTo>
                  <a:pt x="0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71" r:id="rId3"/>
    <p:sldLayoutId id="214748367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>
            <a:spLocks/>
          </p:cNvSpPr>
          <p:nvPr/>
        </p:nvSpPr>
        <p:spPr>
          <a:xfrm>
            <a:off x="7167431" y="5539389"/>
            <a:ext cx="4709260" cy="131861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5400" b="1" dirty="0">
                <a:solidFill>
                  <a:schemeClr val="bg1"/>
                </a:solidFill>
              </a:rPr>
              <a:t>SPOLCHEMIE A GREEN DEAL</a:t>
            </a:r>
            <a:endParaRPr lang="cs-CZ" sz="5400" b="1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55964" y="1637923"/>
            <a:ext cx="3824677" cy="17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144000" rIns="72000">
            <a:spAutoFit/>
          </a:bodyPr>
          <a:lstStyle/>
          <a:p>
            <a:pPr marL="128588" lvl="1" indent="-16510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Uhlíková neutralita v roce 2045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8588" lvl="1" indent="-16510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Snížení emisí skleníkových plynů – přímých i nepřímých</a:t>
            </a:r>
          </a:p>
          <a:p>
            <a:pPr marL="128588" lvl="1" indent="-16510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životního cyklu (LCA) jako nástroj pro identifikaci a nastavení další kroků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8588" lvl="1" indent="-16510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Moderní a čisté </a:t>
            </a:r>
            <a:r>
              <a:rPr lang="cs-CZ" sz="1600">
                <a:solidFill>
                  <a:schemeClr val="tx1">
                    <a:lumMod val="75000"/>
                    <a:lumOff val="25000"/>
                  </a:schemeClr>
                </a:solidFill>
              </a:rPr>
              <a:t>výrobní technologie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4216005" y="1639177"/>
            <a:ext cx="3824677" cy="2195198"/>
          </a:xfrm>
          <a:prstGeom prst="rect">
            <a:avLst/>
          </a:prstGeom>
          <a:solidFill>
            <a:schemeClr val="bg2"/>
          </a:solidFill>
        </p:spPr>
        <p:txBody>
          <a:bodyPr wrap="square" tIns="14400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Vodní management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Odpadový management – snížení odpadů a emisí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Využívání recyklovaných surovin tam , kde je to možné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 PET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glykolyzát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odsolování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FontTx/>
              <a:buChar char="••"/>
            </a:pP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bezrozpouštědlové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produkty, VOC free produkty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196863" y="1638311"/>
            <a:ext cx="3824678" cy="2416797"/>
          </a:xfrm>
          <a:prstGeom prst="rect">
            <a:avLst/>
          </a:prstGeom>
          <a:solidFill>
            <a:schemeClr val="bg2"/>
          </a:solidFill>
        </p:spPr>
        <p:txBody>
          <a:bodyPr wrap="square" tIns="14400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Dekarbonizace energetických vstupů (bezemisní elektřina)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krok v budoucnu: obnovitelné zdroje (solární panely)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Příspěvek našich produktů  - epoxidů k získávání větrné, sluneční a vodní energie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Jako vedlejší produkt vyrábíme vodík, který může snížit emise např. veřejné dopravy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Obdélník se zakulacenými rohy na opačné straně 47"/>
          <p:cNvSpPr/>
          <p:nvPr/>
        </p:nvSpPr>
        <p:spPr>
          <a:xfrm>
            <a:off x="255964" y="1136809"/>
            <a:ext cx="3824678" cy="56246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Čistá, spolehlivá a dostupná energie</a:t>
            </a:r>
          </a:p>
        </p:txBody>
      </p:sp>
      <p:sp>
        <p:nvSpPr>
          <p:cNvPr id="50" name="Obdélník se zakulacenými rohy na opačné straně 49"/>
          <p:cNvSpPr/>
          <p:nvPr/>
        </p:nvSpPr>
        <p:spPr>
          <a:xfrm>
            <a:off x="8196863" y="1136809"/>
            <a:ext cx="3824678" cy="56246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19168"/>
              <a:satOff val="-1278"/>
              <a:lumOff val="-4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/>
              <a:t>Čistá, spolehlivá a dostupná energie</a:t>
            </a:r>
            <a:endParaRPr lang="en-GB" sz="1400" b="1" dirty="0"/>
          </a:p>
        </p:txBody>
      </p:sp>
      <p:sp>
        <p:nvSpPr>
          <p:cNvPr id="72" name="Obdélník se zakulacenými rohy na opačné straně 71"/>
          <p:cNvSpPr/>
          <p:nvPr/>
        </p:nvSpPr>
        <p:spPr>
          <a:xfrm>
            <a:off x="4216005" y="1136809"/>
            <a:ext cx="3824678" cy="562462"/>
          </a:xfrm>
          <a:prstGeom prst="round2DiagRect">
            <a:avLst/>
          </a:prstGeom>
          <a:solidFill>
            <a:srgbClr val="70B24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 err="1"/>
              <a:t>Čistá</a:t>
            </a:r>
            <a:r>
              <a:rPr lang="en-GB" sz="1400" b="1" dirty="0"/>
              <a:t> a </a:t>
            </a:r>
            <a:r>
              <a:rPr lang="en-GB" sz="1400" b="1" dirty="0" err="1"/>
              <a:t>oběhová</a:t>
            </a:r>
            <a:r>
              <a:rPr lang="en-GB" sz="1400" b="1" dirty="0"/>
              <a:t> </a:t>
            </a:r>
            <a:r>
              <a:rPr lang="en-GB" sz="1400" b="1" dirty="0" err="1"/>
              <a:t>ekonomika</a:t>
            </a:r>
            <a:endParaRPr lang="en-GB" sz="1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95" y="4669288"/>
            <a:ext cx="11071296" cy="139610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740" y="107375"/>
            <a:ext cx="936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>
                <a:solidFill>
                  <a:schemeClr val="bg1"/>
                </a:solidFill>
              </a:rPr>
              <a:t>Náš aktivní přístup ke </a:t>
            </a:r>
            <a:r>
              <a:rPr lang="en-GB" sz="3200" b="1" cap="all" dirty="0">
                <a:solidFill>
                  <a:schemeClr val="bg1"/>
                </a:solidFill>
              </a:rPr>
              <a:t>Green Deal</a:t>
            </a:r>
          </a:p>
        </p:txBody>
      </p:sp>
    </p:spTree>
    <p:extLst>
      <p:ext uri="{BB962C8B-B14F-4D97-AF65-F5344CB8AC3E}">
        <p14:creationId xmlns:p14="http://schemas.microsoft.com/office/powerpoint/2010/main" val="125948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82835" y="1491452"/>
            <a:ext cx="3824678" cy="2859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144000" rIns="7200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Efektivní využívání zdrojů a efektivní odpadový management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Využívání nejmodernějších technologií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výrobní technologie spuštěny po roce 2006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EPISPOL, ECH,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Inovace směrem ke snížení znečištění – odsolování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Společenská odpovědnost ve vztahu k zaměstnancům a okolí – bezpečnost jako jedna z hlavních priorit, intenzivní bezpečnostní program</a:t>
            </a:r>
          </a:p>
        </p:txBody>
      </p:sp>
      <p:sp>
        <p:nvSpPr>
          <p:cNvPr id="93" name="Obdélník 92"/>
          <p:cNvSpPr/>
          <p:nvPr/>
        </p:nvSpPr>
        <p:spPr>
          <a:xfrm>
            <a:off x="4242877" y="1469846"/>
            <a:ext cx="3824678" cy="2041310"/>
          </a:xfrm>
          <a:prstGeom prst="rect">
            <a:avLst/>
          </a:prstGeom>
          <a:solidFill>
            <a:schemeClr val="bg2"/>
          </a:solidFill>
        </p:spPr>
        <p:txBody>
          <a:bodyPr wrap="square" tIns="14400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Nám produkovaný vodík je možné využít jako bezemisní palivo pro veřejnou dopravu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AD47"/>
              </a:buClr>
              <a:buFontTx/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Přínos našich produktů – epoxidů pro výrobu kompozitních materiálů, které jsou stěžejní pro moderní a lehké dopravní prostředky s nízkou spotřebou paliva a nízkými či nulovými emisemi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223734" y="1498610"/>
            <a:ext cx="3824678" cy="1299568"/>
          </a:xfrm>
          <a:prstGeom prst="rect">
            <a:avLst/>
          </a:prstGeom>
          <a:solidFill>
            <a:schemeClr val="bg2"/>
          </a:solidFill>
        </p:spPr>
        <p:txBody>
          <a:bodyPr wrap="square" tIns="14400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Char char="•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Přínos našich produktů - epoxidové kompozity ve stavebnictví pomáhají šetřit energii a snižovat náklady (dlouhá životnost a nenákladná údržba a opravitelnost)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Obdélník se zakulacenými rohy na opačné straně 47"/>
          <p:cNvSpPr/>
          <p:nvPr/>
        </p:nvSpPr>
        <p:spPr>
          <a:xfrm>
            <a:off x="282835" y="981868"/>
            <a:ext cx="3824678" cy="56246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/>
              <a:t>Nulové znečištění Evropy</a:t>
            </a:r>
            <a:endParaRPr lang="en-GB" sz="1400" b="1" dirty="0"/>
          </a:p>
        </p:txBody>
      </p:sp>
      <p:sp>
        <p:nvSpPr>
          <p:cNvPr id="50" name="Obdélník se zakulacenými rohy na opačné straně 49"/>
          <p:cNvSpPr/>
          <p:nvPr/>
        </p:nvSpPr>
        <p:spPr>
          <a:xfrm>
            <a:off x="8223734" y="981868"/>
            <a:ext cx="3824678" cy="56246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19168"/>
              <a:satOff val="-1278"/>
              <a:lumOff val="-4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cs-CZ" sz="1600" b="1" dirty="0"/>
              <a:t>Výstavba a rekonstrukce</a:t>
            </a:r>
          </a:p>
          <a:p>
            <a:pPr lvl="0" algn="ctr" defTabSz="533400">
              <a:spcBef>
                <a:spcPct val="0"/>
              </a:spcBef>
            </a:pPr>
            <a:r>
              <a:rPr lang="cs-CZ" sz="1100" b="1" dirty="0"/>
              <a:t>efektivním způsobem (zdroje, energie)</a:t>
            </a:r>
            <a:endParaRPr lang="en-GB" sz="1100" b="1" dirty="0"/>
          </a:p>
        </p:txBody>
      </p:sp>
      <p:sp>
        <p:nvSpPr>
          <p:cNvPr id="72" name="Obdélník se zakulacenými rohy na opačné straně 71"/>
          <p:cNvSpPr/>
          <p:nvPr/>
        </p:nvSpPr>
        <p:spPr>
          <a:xfrm>
            <a:off x="4242876" y="981868"/>
            <a:ext cx="3824678" cy="562462"/>
          </a:xfrm>
          <a:prstGeom prst="round2DiagRect">
            <a:avLst/>
          </a:prstGeom>
          <a:solidFill>
            <a:srgbClr val="70B24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4" tIns="74974" rIns="74974" bIns="749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 err="1"/>
              <a:t>Udržitelná</a:t>
            </a:r>
            <a:r>
              <a:rPr lang="en-GB" sz="1400" b="1" dirty="0"/>
              <a:t> a „</a:t>
            </a:r>
            <a:r>
              <a:rPr lang="en-GB" sz="1400" b="1" dirty="0" err="1"/>
              <a:t>chytrá</a:t>
            </a:r>
            <a:r>
              <a:rPr lang="en-GB" sz="1400" b="1" dirty="0"/>
              <a:t>“ </a:t>
            </a:r>
            <a:r>
              <a:rPr lang="en-GB" sz="1400" b="1" dirty="0" err="1"/>
              <a:t>doprava</a:t>
            </a:r>
            <a:endParaRPr lang="en-GB" sz="1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4" y="4712221"/>
            <a:ext cx="10242168" cy="139610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63740" y="107375"/>
            <a:ext cx="936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>
                <a:solidFill>
                  <a:schemeClr val="bg1"/>
                </a:solidFill>
              </a:rPr>
              <a:t>Náš aktivní přístup ke </a:t>
            </a:r>
            <a:r>
              <a:rPr lang="en-GB" sz="3200" b="1" cap="all" dirty="0">
                <a:solidFill>
                  <a:schemeClr val="bg1"/>
                </a:solidFill>
              </a:rPr>
              <a:t>Green Deal</a:t>
            </a:r>
          </a:p>
        </p:txBody>
      </p:sp>
    </p:spTree>
    <p:extLst>
      <p:ext uri="{BB962C8B-B14F-4D97-AF65-F5344CB8AC3E}">
        <p14:creationId xmlns:p14="http://schemas.microsoft.com/office/powerpoint/2010/main" val="345158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55575" y="153436"/>
            <a:ext cx="8014258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3600" b="1" dirty="0">
                <a:latin typeface="+mn-lt"/>
              </a:rPr>
              <a:t>POKROK SPOJEN S VYŠŠÍMI NÁKLADY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8939" y="1150642"/>
            <a:ext cx="10722011" cy="2173583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Námi nastolená cesta přináší viditelné výsledky, ale není zadarmo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masivní modernizace hlavních provozních technologií pomohla k větší efektivitě využívání zdrojů a snížení skleníkových plynů a jiných dopadů na životní prostředí, nicméně zároveň představoval značné investice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modernizaci a inovaci hlavních technologií (membránová elektrolýza, výroba ECH, odsolování) jsme v posledních letech vynaložili více než 2,6 mld. Kč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8939" y="3549346"/>
            <a:ext cx="10925175" cy="2460929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nákup a spotřeba výhradně bezemisní elektřiny nám umožní snížit naší uhlíkovou stopu, nicméně je nutné počítat s vyššími náklady v následujících třech letech celkem minimálně zhruba o 7,5 milionu Kč (kalkulováno vzhledem k předpokládané průměrné spotřebě)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 LCA klade nároky na finanční i lidský kapitál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 dodávek vodíku pro městské autobusy je finančně i časově náročný a vyžaduje úzkou spolupráci zainteresovaných stran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5341" y="3618613"/>
            <a:ext cx="5212004" cy="2231136"/>
          </a:xfrm>
        </p:spPr>
        <p:txBody>
          <a:bodyPr/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0600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65100" y="190500"/>
            <a:ext cx="7997825" cy="687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2900" b="1" dirty="0">
                <a:latin typeface="+mn-lt"/>
              </a:rPr>
              <a:t>POZICE SPOLCHEMIE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0050" y="1078523"/>
            <a:ext cx="8934450" cy="4843892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eaLnBrk="0" hangingPunct="0">
              <a:spcBef>
                <a:spcPts val="1200"/>
              </a:spcBef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Spolchemie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již dlouhá léta profiluje jako firma zaměřená na nejnovější, nejbezpečnější a nejekologičtější technologie, výroby a produkty </a:t>
            </a:r>
          </a:p>
          <a:p>
            <a:pPr eaLnBrk="0" hangingPunct="0"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Máme za sebou již velký kus práce: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posledních letech jsme masivně modernizovali technologie a zařízení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Díky modernizaci a trvalému zlepšování našich procesů se nám podařilo snížit naše emise o 90% (ve srovnání s rokem 2000), snižujeme spotřebu energií a snižujeme ostatní environmentální dopady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výrobě specifických produktů prosazujeme využívání obnovitelných zdrojů (epoxidové pryskyřice, alkydové pryskyřice)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Jako první ve světě jsme obdrželi již v roce 2010 environmentální značku pro chemický produkt EPD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787" y="2820330"/>
            <a:ext cx="1872283" cy="9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0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65100" y="190500"/>
            <a:ext cx="7997825" cy="687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2900" b="1" dirty="0">
                <a:latin typeface="+mn-lt"/>
              </a:rPr>
              <a:t>OCHRANA ŽIVOTNÍHO PROSTŘEDÍ VE SPOLCHEMII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" y="1338424"/>
            <a:ext cx="8001000" cy="4381501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Věříme, že pro budoucí udržitelný rozvoj naší společnosti i lidské společnosti jako celku je klíčové systematické a efektivní předcházení poškozování klimatu, přírody a lidského zdraví a rozvoj moderních a šetrných technologií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životního prostředí je proto nedílnou součástí našich každodenních aktivit a jedním z pilířů udržitelného rozvoje naší společnosti.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důvodu lepší koordinace našich environmentálních snah a s ohledem na požadavky zákazníků, okolí i společnosti jsme spustili program </a:t>
            </a:r>
          </a:p>
          <a:p>
            <a:pPr eaLnBrk="0" hangingPunct="0">
              <a:spcBef>
                <a:spcPts val="1200"/>
              </a:spcBef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Zelená SPOLCHEMIE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03" y="2224250"/>
            <a:ext cx="2560680" cy="20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65100" y="143911"/>
            <a:ext cx="5032615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+mn-lt"/>
              </a:rPr>
              <a:t>ZELENÁ SPOLCHEMIE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0524" y="4449188"/>
            <a:ext cx="11481902" cy="1459243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Součástí Zelené SPOLCHEMIE je i náš aktivní přístup k ochraně klimatu. Na konci roku 2021 budeme mít první závěry z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životního cyklu (LCA)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Výsledky LCA budou využity pro nastavení nejefektivnějšího způsobu minimalizace naší uhlíkové stopy.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5458"/>
          <a:stretch/>
        </p:blipFill>
        <p:spPr>
          <a:xfrm>
            <a:off x="390524" y="1163305"/>
            <a:ext cx="9400847" cy="757653"/>
          </a:xfrm>
          <a:prstGeom prst="rect">
            <a:avLst/>
          </a:prstGeom>
        </p:spPr>
      </p:pic>
      <p:pic>
        <p:nvPicPr>
          <p:cNvPr id="6" name="Picture 2" descr="https://www.spolchemie.cz/_pub-app/show-image.php?hash=709a8ec1e2a564ee3fb3ad9fe4365062de8f1318457d0e30d8ef60244d55d758b12e472ba289283788fccc63c4ad66acf976e0930ad5b1db33beb155bca4a9fe&amp;size=origi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17407"/>
          <a:stretch/>
        </p:blipFill>
        <p:spPr bwMode="auto">
          <a:xfrm>
            <a:off x="9065577" y="1163305"/>
            <a:ext cx="2414943" cy="9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11104" y="1250029"/>
            <a:ext cx="8844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32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CÍLE ZELENÉ </a:t>
            </a:r>
            <a:r>
              <a:rPr lang="en-GB" sz="32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Spolchemie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0524" y="1921527"/>
            <a:ext cx="11089996" cy="2164698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numCol="2" spcCol="216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Aktivní přístup k Zelené dohodě pro Evropu (Green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dosažení jeho cílů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Systematicky vyhledávat a identifikovat možnosti zlepšení našeho environmentálního profilu a následně tyto možnosti programově aplikovat a řídit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Jde především o snížení uhlíkové stopy, snížení spotřeby energií, snížení odpadů, využívání obnovitelných surovin, recyklaci atd.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Vyvíjet a vyrábět produkty, které jsou pně v souladu s požadavky udržitelnosti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Rozvíjet a prohlubovat spolupráci s okolím a regionem, jeho obyvateli a zástupci státní správy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8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ázek 71" descr="090710a9182.jpg"/>
          <p:cNvPicPr>
            <a:picLocks noChangeAspect="1"/>
          </p:cNvPicPr>
          <p:nvPr/>
        </p:nvPicPr>
        <p:blipFill rotWithShape="1">
          <a:blip r:embed="rId3" cstate="print"/>
          <a:srcRect l="16306" t="32744" r="4586" b="35976"/>
          <a:stretch/>
        </p:blipFill>
        <p:spPr>
          <a:xfrm>
            <a:off x="8580020" y="1987624"/>
            <a:ext cx="3189308" cy="114610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" name="Volný tvar 38"/>
          <p:cNvSpPr/>
          <p:nvPr/>
        </p:nvSpPr>
        <p:spPr>
          <a:xfrm>
            <a:off x="6260702" y="1964047"/>
            <a:ext cx="3948516" cy="1181100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7A"/>
              </a:solidFill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65100" y="143911"/>
            <a:ext cx="5032615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+mn-lt"/>
              </a:rPr>
              <a:t>ZELENÁ </a:t>
            </a:r>
            <a:r>
              <a:rPr lang="en-US" sz="4000" b="1" dirty="0">
                <a:latin typeface="+mn-lt"/>
              </a:rPr>
              <a:t>SPOLCHEMIE</a:t>
            </a:r>
            <a:endParaRPr lang="cs-CZ" sz="4000" b="1" dirty="0">
              <a:latin typeface="+mn-lt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4"/>
          <a:srcRect r="15141" b="67267"/>
          <a:stretch/>
        </p:blipFill>
        <p:spPr>
          <a:xfrm>
            <a:off x="3587750" y="1976719"/>
            <a:ext cx="2314177" cy="1143302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406489" y="3120021"/>
            <a:ext cx="5495438" cy="2336253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posledních 15ti letech jsme masivně modernizovali výrobní zařízení tak, aby splňovalo nepřísnější standardy ochrany životního prostředí, efektivního využívání zdrojů, surovin a energií a bezpečnosti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současnosti, více než 90% naší technologie bylo spuštěno po roce 2000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260702" y="3139271"/>
            <a:ext cx="5508625" cy="2318554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Využíváme obnovitelnou surovinu (glycerin) pro výrobu epichlorhydrinu a základních i speciálních epoxidových pryskyřic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Nabízíme alkydy s vysokým obsahem bio složky</a:t>
            </a:r>
          </a:p>
        </p:txBody>
      </p:sp>
      <p:sp>
        <p:nvSpPr>
          <p:cNvPr id="5" name="Volný tvar 4"/>
          <p:cNvSpPr/>
          <p:nvPr/>
        </p:nvSpPr>
        <p:spPr>
          <a:xfrm>
            <a:off x="407988" y="1952625"/>
            <a:ext cx="3930650" cy="1181100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467A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42799" y="2063075"/>
            <a:ext cx="362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MODERNÍ </a:t>
            </a:r>
          </a:p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TECHNOLOGIE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6389034" y="1960018"/>
            <a:ext cx="3664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4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VYUŽÍVÁNÍ OBNOVITELNÝCH </a:t>
            </a:r>
          </a:p>
          <a:p>
            <a:pPr eaLnBrk="0" hangingPunct="0">
              <a:defRPr/>
            </a:pPr>
            <a:r>
              <a:rPr lang="cs-CZ" sz="24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ZDROJŮ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7067" y="1091151"/>
            <a:ext cx="11442260" cy="60887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cs-CZ" sz="2400" b="1" dirty="0">
                <a:solidFill>
                  <a:srgbClr val="00467A"/>
                </a:solidFill>
              </a:rPr>
              <a:t>… ochrana životního prostředí je nedílnou součástí našich každodenních aktivit </a:t>
            </a:r>
          </a:p>
        </p:txBody>
      </p:sp>
    </p:spTree>
    <p:extLst>
      <p:ext uri="{BB962C8B-B14F-4D97-AF65-F5344CB8AC3E}">
        <p14:creationId xmlns:p14="http://schemas.microsoft.com/office/powerpoint/2010/main" val="8109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0" b="80741"/>
          <a:stretch/>
        </p:blipFill>
        <p:spPr>
          <a:xfrm>
            <a:off x="9471400" y="1970768"/>
            <a:ext cx="2312698" cy="1130003"/>
          </a:xfrm>
          <a:prstGeom prst="rect">
            <a:avLst/>
          </a:prstGeom>
        </p:spPr>
      </p:pic>
      <p:sp>
        <p:nvSpPr>
          <p:cNvPr id="21" name="Volný tvar 20"/>
          <p:cNvSpPr/>
          <p:nvPr/>
        </p:nvSpPr>
        <p:spPr>
          <a:xfrm>
            <a:off x="6299313" y="1939521"/>
            <a:ext cx="3930650" cy="1181100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09487" y="1939521"/>
            <a:ext cx="3930650" cy="1194204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564405" y="2059569"/>
            <a:ext cx="362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SNIŽOVÁNÍ </a:t>
            </a:r>
          </a:p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UHLÍKOVÉ STOPY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6432427" y="2050335"/>
            <a:ext cx="3664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SNÍŽENÍ EMISÍ </a:t>
            </a:r>
          </a:p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 90%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299313" y="3100771"/>
            <a:ext cx="5484785" cy="2560254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roku 2000 jsme snížili produkci emisí do vzduchu o 90% především díky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42925" indent="-180975" eaLnBrk="0" hangingPunct="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zastaralých výrobních technologií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2925" indent="-180975" eaLnBrk="0" hangingPunct="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modernizace výrobních technologií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2925" indent="-180975" eaLnBrk="0" hangingPunct="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implementace inovativních řešení, zlepšování a zefektivňování procesů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07988" y="3120021"/>
            <a:ext cx="5508709" cy="2541004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Snížili jsme spotřebu elektrické energie o 40% ve srovnání s rokem 2004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Pokračující inovace produktů a procesů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kroky v oblasti snižování uhlíkové stopy budou učiněny na základě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analýzy životního cyklu (LCA),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výsledky koncem 2021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04" y="2096644"/>
            <a:ext cx="729091" cy="877467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65100" y="143911"/>
            <a:ext cx="5032615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+mn-lt"/>
              </a:rPr>
              <a:t>ZELENÁ </a:t>
            </a:r>
            <a:r>
              <a:rPr lang="en-US" sz="4000" b="1" dirty="0">
                <a:latin typeface="+mn-lt"/>
              </a:rPr>
              <a:t>SPOLCHEMIE</a:t>
            </a:r>
            <a:endParaRPr lang="cs-CZ" sz="4000" b="1" dirty="0"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7067" y="1091151"/>
            <a:ext cx="11442260" cy="60887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cs-CZ" sz="2400" b="1" dirty="0">
                <a:solidFill>
                  <a:srgbClr val="70AD47"/>
                </a:solidFill>
              </a:rPr>
              <a:t>… ochrana životního prostředí je nedílnou součástí našich každodenních aktivit </a:t>
            </a:r>
          </a:p>
        </p:txBody>
      </p:sp>
    </p:spTree>
    <p:extLst>
      <p:ext uri="{BB962C8B-B14F-4D97-AF65-F5344CB8AC3E}">
        <p14:creationId xmlns:p14="http://schemas.microsoft.com/office/powerpoint/2010/main" val="256754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65100" y="143911"/>
            <a:ext cx="8045450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+mn-lt"/>
              </a:rPr>
              <a:t>PLÁN UDRŽITELNOSTI SPOLCHEMIE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8939" y="1426867"/>
            <a:ext cx="10925175" cy="4250452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Zelená SPOLCHEMIE je jedním z pilířů nově formulovaného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plánu udržitelného rozvoje SPOLCHEMIE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Další pilíře jsou Společenská odpovědnost, Ekonomika a Lidské zdroje. V současné době probíhá formulace základních cílů plánu udržitelného rozvoje. Jeho realizace je plánována na rok 2022.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Součástí plánu udržitelnosti je i spolupráce se zaměstnanci, dodavateli a ostatními obchodními partnery, které povzbuzujeme a motivujeme k dodržování principů udržitelného rozvoje s důrazem na snižování emisí a uhlíkové stopy, redukci odpadů a oběhového hospodářství.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současné době využíváme pro hodnocení našeho výkonu v oblasti udržitelnosti nezávislý a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mězinárodně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uznávaný nástroj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EcoVadis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Podobné hodnocení budeme požadovat i od svých dodavatelů.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6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/>
          <a:stretch/>
        </p:blipFill>
        <p:spPr>
          <a:xfrm>
            <a:off x="9487451" y="1564821"/>
            <a:ext cx="2296646" cy="1270838"/>
          </a:xfrm>
          <a:prstGeom prst="rect">
            <a:avLst/>
          </a:prstGeom>
        </p:spPr>
      </p:pic>
      <p:sp>
        <p:nvSpPr>
          <p:cNvPr id="21" name="Volný tvar 20"/>
          <p:cNvSpPr/>
          <p:nvPr/>
        </p:nvSpPr>
        <p:spPr>
          <a:xfrm>
            <a:off x="6289685" y="1543050"/>
            <a:ext cx="3930650" cy="1181100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14041" y="1549960"/>
            <a:ext cx="3930650" cy="1181100"/>
          </a:xfrm>
          <a:custGeom>
            <a:avLst/>
            <a:gdLst>
              <a:gd name="connsiteX0" fmla="*/ 3930650 w 3930650"/>
              <a:gd name="connsiteY0" fmla="*/ 31750 h 1181100"/>
              <a:gd name="connsiteX1" fmla="*/ 3194050 w 3930650"/>
              <a:gd name="connsiteY1" fmla="*/ 1168400 h 1181100"/>
              <a:gd name="connsiteX2" fmla="*/ 0 w 3930650"/>
              <a:gd name="connsiteY2" fmla="*/ 1181100 h 1181100"/>
              <a:gd name="connsiteX3" fmla="*/ 12700 w 3930650"/>
              <a:gd name="connsiteY3" fmla="*/ 0 h 1181100"/>
              <a:gd name="connsiteX4" fmla="*/ 3930650 w 3930650"/>
              <a:gd name="connsiteY4" fmla="*/ 317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1181100">
                <a:moveTo>
                  <a:pt x="3930650" y="31750"/>
                </a:moveTo>
                <a:lnTo>
                  <a:pt x="3194050" y="1168400"/>
                </a:lnTo>
                <a:lnTo>
                  <a:pt x="0" y="1181100"/>
                </a:lnTo>
                <a:lnTo>
                  <a:pt x="12700" y="0"/>
                </a:lnTo>
                <a:lnTo>
                  <a:pt x="3930650" y="3175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551416" y="1663456"/>
            <a:ext cx="362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ODPOVĚDNÉ </a:t>
            </a:r>
          </a:p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CHOVÁNÍ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6422799" y="1654727"/>
            <a:ext cx="3664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cs-CZ" sz="2800" b="1" cap="all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BEZPEČNOST A OCHRANA ZDRAVÍ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289685" y="2704300"/>
            <a:ext cx="5494412" cy="329645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Bezpečnost lidí a ochrana zdraví je součástí odpovědného a udržitelného chování společnosti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Naše produktové portfolio zahrnuje bezpečné a uživatelsky přátelské produkty (při dodržení základních postupů a pravidel)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Mnoho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bezrozpouštědlových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vodouředitelných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produktů, které jsou po vytvrzení inertní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Bezpečnost na pracovišti je jednou z našich priorit, nový bezpečnostní program spuštěn v roce 2021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07988" y="2723549"/>
            <a:ext cx="5508709" cy="3277201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08000" rtlCol="0" anchor="t"/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roce 1994 jsme se jako jedna z prvních firem v ČR zavázali plnit principy celosvětové dobrovolné iniciativy Odpovědné chování v chemii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Care)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Pravidelně hodnotíme svůj výkon v udržitelném rozvoji pomocí nástroje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EcoVadis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Budeme požadovat dodržování principů udržitelnosti od svých dodavatelů a partnerů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26" y="1686135"/>
            <a:ext cx="815415" cy="544584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65100" y="143911"/>
            <a:ext cx="8014258" cy="7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Barlow ExtraBold" panose="00000900000000000000" pitchFamily="2" charset="-18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+mn-lt"/>
              </a:rPr>
              <a:t>UDRŽITELNOST VE SPOLCHEMII</a:t>
            </a:r>
          </a:p>
        </p:txBody>
      </p:sp>
      <p:pic>
        <p:nvPicPr>
          <p:cNvPr id="1026" name="Picture 2" descr="ECOVADIS CERTIFICATE - Joppa Logistics s.r.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r="704" b="25600"/>
          <a:stretch/>
        </p:blipFill>
        <p:spPr bwMode="auto">
          <a:xfrm>
            <a:off x="4172229" y="2230719"/>
            <a:ext cx="1602988" cy="4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63740" y="107375"/>
            <a:ext cx="936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>
                <a:solidFill>
                  <a:schemeClr val="bg1"/>
                </a:solidFill>
              </a:rPr>
              <a:t>Náš aktivní přístup ke </a:t>
            </a:r>
            <a:r>
              <a:rPr lang="en-GB" sz="3200" b="1" cap="all" dirty="0">
                <a:solidFill>
                  <a:schemeClr val="bg1"/>
                </a:solidFill>
              </a:rPr>
              <a:t>Green Deal</a:t>
            </a:r>
          </a:p>
        </p:txBody>
      </p:sp>
      <p:sp>
        <p:nvSpPr>
          <p:cNvPr id="5" name="AutoShape 2" descr="Supporting The European Green Deal • Hempoint"/>
          <p:cNvSpPr>
            <a:spLocks noChangeAspect="1" noChangeArrowheads="1"/>
          </p:cNvSpPr>
          <p:nvPr/>
        </p:nvSpPr>
        <p:spPr bwMode="auto">
          <a:xfrm>
            <a:off x="63500" y="-136525"/>
            <a:ext cx="2771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Šipka dolů 42"/>
          <p:cNvSpPr/>
          <p:nvPr/>
        </p:nvSpPr>
        <p:spPr>
          <a:xfrm>
            <a:off x="5724708" y="4341334"/>
            <a:ext cx="576943" cy="4224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33" y="887130"/>
            <a:ext cx="5484891" cy="34375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14" y="4747207"/>
            <a:ext cx="11808975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958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20577</TotalTime>
  <Words>1123</Words>
  <Application>Microsoft Office PowerPoint</Application>
  <PresentationFormat>Širokoúhlá obrazovka</PresentationFormat>
  <Paragraphs>100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Vítek Derynková Kamila Mgr.</dc:creator>
  <cp:lastModifiedBy>Petr Matoušek</cp:lastModifiedBy>
  <cp:revision>519</cp:revision>
  <dcterms:created xsi:type="dcterms:W3CDTF">2020-10-13T05:23:39Z</dcterms:created>
  <dcterms:modified xsi:type="dcterms:W3CDTF">2021-11-24T06:39:30Z</dcterms:modified>
</cp:coreProperties>
</file>