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266" r:id="rId2"/>
    <p:sldId id="317" r:id="rId3"/>
    <p:sldId id="270" r:id="rId4"/>
    <p:sldId id="318" r:id="rId5"/>
    <p:sldId id="350" r:id="rId6"/>
    <p:sldId id="319" r:id="rId7"/>
    <p:sldId id="320" r:id="rId8"/>
    <p:sldId id="321" r:id="rId9"/>
    <p:sldId id="324" r:id="rId10"/>
    <p:sldId id="325" r:id="rId11"/>
    <p:sldId id="326" r:id="rId12"/>
    <p:sldId id="327" r:id="rId13"/>
    <p:sldId id="328" r:id="rId14"/>
    <p:sldId id="329" r:id="rId15"/>
    <p:sldId id="347" r:id="rId16"/>
    <p:sldId id="348" r:id="rId17"/>
    <p:sldId id="339" r:id="rId18"/>
    <p:sldId id="346" r:id="rId19"/>
    <p:sldId id="338" r:id="rId20"/>
    <p:sldId id="342" r:id="rId21"/>
    <p:sldId id="344" r:id="rId22"/>
    <p:sldId id="343" r:id="rId23"/>
    <p:sldId id="345" r:id="rId24"/>
    <p:sldId id="341" r:id="rId25"/>
    <p:sldId id="340" r:id="rId26"/>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9" orient="horz" pos="2160" userDrawn="1">
          <p15:clr>
            <a:srgbClr val="A4A3A4"/>
          </p15:clr>
        </p15:guide>
        <p15:guide id="28" pos="2880" userDrawn="1">
          <p15:clr>
            <a:srgbClr val="A4A3A4"/>
          </p15:clr>
        </p15:guide>
        <p15:guide id="29" orient="horz" pos="2165">
          <p15:clr>
            <a:srgbClr val="A4A3A4"/>
          </p15:clr>
        </p15:guide>
        <p15:guide id="30" orient="horz" pos="737">
          <p15:clr>
            <a:srgbClr val="A4A3A4"/>
          </p15:clr>
        </p15:guide>
        <p15:guide id="31" orient="horz" pos="4007">
          <p15:clr>
            <a:srgbClr val="A4A3A4"/>
          </p15:clr>
        </p15:guide>
        <p15:guide id="32" pos="5550">
          <p15:clr>
            <a:srgbClr val="A4A3A4"/>
          </p15:clr>
        </p15:guide>
        <p15:guide id="33" pos="2994">
          <p15:clr>
            <a:srgbClr val="A4A3A4"/>
          </p15:clr>
        </p15:guide>
        <p15:guide id="34" pos="210">
          <p15:clr>
            <a:srgbClr val="A4A3A4"/>
          </p15:clr>
        </p15:guide>
        <p15:guide id="35" orient="horz" pos="455">
          <p15:clr>
            <a:srgbClr val="A4A3A4"/>
          </p15:clr>
        </p15:guide>
        <p15:guide id="36" orient="horz" pos="2228">
          <p15:clr>
            <a:srgbClr val="A4A3A4"/>
          </p15:clr>
        </p15:guide>
        <p15:guide id="37" pos="2336">
          <p15:clr>
            <a:srgbClr val="A4A3A4"/>
          </p15:clr>
        </p15:guide>
        <p15:guide id="38" pos="204">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ulicova Martina (AT, Wien)" initials="MM(W" lastIdx="40" clrIdx="0"/>
  <p:cmAuthor id="1" name="ASI/MS" initials="MS" lastIdx="35" clrIdx="1"/>
  <p:cmAuthor id="2" name="pirklbauer.schatke" initials="p" lastIdx="1" clrIdx="2"/>
  <p:cmAuthor id="3" name="Dock Elisabeth (AT, Wien)" initials="DE(W" lastIdx="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607"/>
    <a:srgbClr val="C93663"/>
    <a:srgbClr val="884388"/>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1" autoAdjust="0"/>
    <p:restoredTop sz="99854" autoAdjust="0"/>
  </p:normalViewPr>
  <p:slideViewPr>
    <p:cSldViewPr showGuides="1">
      <p:cViewPr varScale="1">
        <p:scale>
          <a:sx n="111" d="100"/>
          <a:sy n="111" d="100"/>
        </p:scale>
        <p:origin x="1182" y="108"/>
      </p:cViewPr>
      <p:guideLst>
        <p:guide orient="horz" pos="2160"/>
        <p:guide pos="2880"/>
        <p:guide orient="horz" pos="2165"/>
        <p:guide orient="horz" pos="737"/>
        <p:guide orient="horz" pos="4007"/>
        <p:guide pos="5550"/>
        <p:guide pos="2994"/>
        <p:guide pos="210"/>
        <p:guide orient="horz" pos="455"/>
        <p:guide orient="horz" pos="2228"/>
        <p:guide pos="2336"/>
        <p:guide pos="204"/>
      </p:guideLst>
    </p:cSldViewPr>
  </p:slideViewPr>
  <p:notesTextViewPr>
    <p:cViewPr>
      <p:scale>
        <a:sx n="100" d="100"/>
        <a:sy n="100" d="100"/>
      </p:scale>
      <p:origin x="0" y="0"/>
    </p:cViewPr>
  </p:notesTextViewPr>
  <p:sorterViewPr>
    <p:cViewPr>
      <p:scale>
        <a:sx n="100" d="100"/>
        <a:sy n="100" d="100"/>
      </p:scale>
      <p:origin x="0" y="-2100"/>
    </p:cViewPr>
  </p:sorterViewPr>
  <p:notesViewPr>
    <p:cSldViewPr>
      <p:cViewPr varScale="1">
        <p:scale>
          <a:sx n="52" d="100"/>
          <a:sy n="52" d="100"/>
        </p:scale>
        <p:origin x="-2664" y="-108"/>
      </p:cViewPr>
      <p:guideLst>
        <p:guide orient="horz" pos="3126"/>
        <p:guide pos="210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66E163E1-B058-451F-BEA7-E7C1C956691D}" type="datetimeFigureOut">
              <a:rPr lang="en-US" smtClean="0"/>
              <a:pPr/>
              <a:t>3/2/2018</a:t>
            </a:fld>
            <a:endParaRPr lang="en-US"/>
          </a:p>
        </p:txBody>
      </p:sp>
      <p:sp>
        <p:nvSpPr>
          <p:cNvPr id="4" name="Footer Placeholder 3"/>
          <p:cNvSpPr>
            <a:spLocks noGrp="1"/>
          </p:cNvSpPr>
          <p:nvPr>
            <p:ph type="ftr" sz="quarter" idx="2"/>
          </p:nvPr>
        </p:nvSpPr>
        <p:spPr>
          <a:xfrm>
            <a:off x="0" y="9428164"/>
            <a:ext cx="2889250" cy="49688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250" y="9428164"/>
            <a:ext cx="2889250" cy="496886"/>
          </a:xfrm>
          <a:prstGeom prst="rect">
            <a:avLst/>
          </a:prstGeom>
        </p:spPr>
        <p:txBody>
          <a:bodyPr vert="horz" lIns="91440" tIns="45720" rIns="91440" bIns="45720" rtlCol="0" anchor="b"/>
          <a:lstStyle>
            <a:lvl1pPr algn="r">
              <a:defRPr sz="1200"/>
            </a:lvl1pPr>
          </a:lstStyle>
          <a:p>
            <a:fld id="{6D10C6DB-C935-4577-B345-B0656E355C41}" type="slidenum">
              <a:rPr lang="en-US" smtClean="0"/>
              <a:pPr/>
              <a:t>‹#›</a:t>
            </a:fld>
            <a:endParaRPr lang="en-US"/>
          </a:p>
        </p:txBody>
      </p:sp>
    </p:spTree>
    <p:extLst>
      <p:ext uri="{BB962C8B-B14F-4D97-AF65-F5344CB8AC3E}">
        <p14:creationId xmlns:p14="http://schemas.microsoft.com/office/powerpoint/2010/main" val="2521682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en-GB" dirty="0"/>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264481FE-DBE1-4B53-921A-4A6F59D1B460}" type="datetimeFigureOut">
              <a:rPr lang="en-GB" smtClean="0"/>
              <a:pPr/>
              <a:t>02/03/2018</a:t>
            </a:fld>
            <a:endParaRPr lang="en-GB"/>
          </a:p>
        </p:txBody>
      </p:sp>
      <p:sp>
        <p:nvSpPr>
          <p:cNvPr id="4" name="Slide Image Placeholder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1" y="4714877"/>
            <a:ext cx="5335588" cy="4928964"/>
          </a:xfrm>
          <a:prstGeom prst="rect">
            <a:avLst/>
          </a:prstGeom>
        </p:spPr>
        <p:txBody>
          <a:bodyPr vert="horz" lIns="36000" tIns="36000" rIns="36000" bIns="3600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28164"/>
            <a:ext cx="2889250" cy="496886"/>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5"/>
          </p:nvPr>
        </p:nvSpPr>
        <p:spPr>
          <a:xfrm>
            <a:off x="3778250" y="9428164"/>
            <a:ext cx="2889250" cy="496886"/>
          </a:xfrm>
          <a:prstGeom prst="rect">
            <a:avLst/>
          </a:prstGeom>
        </p:spPr>
        <p:txBody>
          <a:bodyPr vert="horz" lIns="91440" tIns="45720" rIns="91440" bIns="45720" rtlCol="0" anchor="b"/>
          <a:lstStyle>
            <a:lvl1pPr algn="r">
              <a:defRPr sz="1000">
                <a:latin typeface="Arial" pitchFamily="34" charset="0"/>
                <a:cs typeface="Arial" pitchFamily="34" charset="0"/>
              </a:defRPr>
            </a:lvl1pPr>
          </a:lstStyle>
          <a:p>
            <a:fld id="{88C7E960-FA7F-449B-AEAB-599E93BDA3AC}" type="slidenum">
              <a:rPr lang="en-GB" smtClean="0"/>
              <a:pPr/>
              <a:t>‹#›</a:t>
            </a:fld>
            <a:endParaRPr lang="en-GB" dirty="0"/>
          </a:p>
        </p:txBody>
      </p:sp>
    </p:spTree>
    <p:extLst>
      <p:ext uri="{BB962C8B-B14F-4D97-AF65-F5344CB8AC3E}">
        <p14:creationId xmlns:p14="http://schemas.microsoft.com/office/powerpoint/2010/main" val="31657741"/>
      </p:ext>
    </p:extLst>
  </p:cSld>
  <p:clrMap bg1="lt1" tx1="dk1" bg2="lt2" tx2="dk2" accent1="accent1" accent2="accent2" accent3="accent3" accent4="accent4" accent5="accent5" accent6="accent6" hlink="hlink" folHlink="folHlink"/>
  <p:notesStyle>
    <a:lvl1pPr marL="265113" indent="-265113" algn="l" defTabSz="914400" rtl="0" eaLnBrk="1" latinLnBrk="0" hangingPunct="1">
      <a:lnSpc>
        <a:spcPct val="100000"/>
      </a:lnSpc>
      <a:buClr>
        <a:schemeClr val="tx2"/>
      </a:buClr>
      <a:buSzPct val="120000"/>
      <a:buFont typeface="Arial" panose="020B0604020202020204" pitchFamily="34" charset="0"/>
      <a:buChar char="●"/>
      <a:defRPr lang="en-US" sz="1000" kern="1200" dirty="0" smtClean="0">
        <a:solidFill>
          <a:schemeClr val="tx1"/>
        </a:solidFill>
        <a:latin typeface="Arial" pitchFamily="34" charset="0"/>
        <a:ea typeface="+mn-ea"/>
        <a:cs typeface="Arial" pitchFamily="34" charset="0"/>
      </a:defRPr>
    </a:lvl1pPr>
    <a:lvl2pPr marL="625475" indent="-168275" algn="l" defTabSz="914400" rtl="0" eaLnBrk="1" latinLnBrk="0" hangingPunct="1">
      <a:lnSpc>
        <a:spcPct val="100000"/>
      </a:lnSpc>
      <a:buClr>
        <a:schemeClr val="tx2"/>
      </a:buClr>
      <a:buSzPct val="120000"/>
      <a:buFont typeface="Arial" pitchFamily="34" charset="0"/>
      <a:buChar char="○"/>
      <a:defRPr lang="en-US" sz="1000" kern="1200" dirty="0" smtClean="0">
        <a:solidFill>
          <a:schemeClr val="tx1"/>
        </a:solidFill>
        <a:latin typeface="Arial" pitchFamily="34" charset="0"/>
        <a:ea typeface="+mn-ea"/>
        <a:cs typeface="Arial" pitchFamily="34" charset="0"/>
      </a:defRPr>
    </a:lvl2pPr>
    <a:lvl3pPr marL="1071563" indent="-157163" algn="l" defTabSz="914400" rtl="0" eaLnBrk="1" latinLnBrk="0" hangingPunct="1">
      <a:lnSpc>
        <a:spcPct val="100000"/>
      </a:lnSpc>
      <a:buClr>
        <a:schemeClr val="tx2"/>
      </a:buClr>
      <a:buSzPct val="120000"/>
      <a:buFont typeface="Arial" pitchFamily="34" charset="0"/>
      <a:buChar char="○"/>
      <a:defRPr lang="en-US" sz="1000" kern="1200" dirty="0" smtClean="0">
        <a:solidFill>
          <a:schemeClr val="tx1"/>
        </a:solidFill>
        <a:latin typeface="Arial" pitchFamily="34" charset="0"/>
        <a:ea typeface="+mn-ea"/>
        <a:cs typeface="Arial" pitchFamily="34" charset="0"/>
      </a:defRPr>
    </a:lvl3pPr>
    <a:lvl4pPr marL="1371600" indent="157163" algn="l" defTabSz="914400" rtl="0" eaLnBrk="1" latinLnBrk="0" hangingPunct="1">
      <a:lnSpc>
        <a:spcPct val="100000"/>
      </a:lnSpc>
      <a:buClr>
        <a:schemeClr val="tx2"/>
      </a:buClr>
      <a:buSzPct val="120000"/>
      <a:buFont typeface="Arial" pitchFamily="34" charset="0"/>
      <a:buChar char="○"/>
      <a:defRPr lang="en-US" sz="1000" kern="1200" dirty="0" smtClean="0">
        <a:solidFill>
          <a:schemeClr val="tx1"/>
        </a:solidFill>
        <a:latin typeface="Arial" pitchFamily="34" charset="0"/>
        <a:ea typeface="+mn-ea"/>
        <a:cs typeface="Arial" pitchFamily="34" charset="0"/>
      </a:defRPr>
    </a:lvl4pPr>
    <a:lvl5pPr marL="1828800" indent="144463" algn="l" defTabSz="914400" rtl="0" eaLnBrk="1" latinLnBrk="0" hangingPunct="1">
      <a:lnSpc>
        <a:spcPct val="100000"/>
      </a:lnSpc>
      <a:buClr>
        <a:schemeClr val="tx2"/>
      </a:buClr>
      <a:buSzPct val="120000"/>
      <a:buFont typeface="Arial" pitchFamily="34" charset="0"/>
      <a:buChar char="○"/>
      <a:defRPr lang="en-GB" sz="1000" kern="1200" dirty="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815975"/>
            <a:ext cx="5437188" cy="4078288"/>
          </a:xfrm>
        </p:spPr>
      </p:sp>
      <p:sp>
        <p:nvSpPr>
          <p:cNvPr id="3" name="Notes Placeholder 2"/>
          <p:cNvSpPr>
            <a:spLocks noGrp="1"/>
          </p:cNvSpPr>
          <p:nvPr>
            <p:ph type="body" idx="1"/>
          </p:nvPr>
        </p:nvSpPr>
        <p:spPr>
          <a:xfrm>
            <a:off x="457200" y="4777197"/>
            <a:ext cx="5883442" cy="4643532"/>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E6E3688C-FCB5-4D41-858F-1605D861DAFB}" type="slidenum">
              <a:rPr lang="en-US" smtClean="0"/>
              <a:pPr/>
              <a:t>1</a:t>
            </a:fld>
            <a:endParaRPr lang="en-US" dirty="0"/>
          </a:p>
        </p:txBody>
      </p:sp>
      <p:sp>
        <p:nvSpPr>
          <p:cNvPr id="5" name="Date Placeholder 4"/>
          <p:cNvSpPr>
            <a:spLocks noGrp="1"/>
          </p:cNvSpPr>
          <p:nvPr>
            <p:ph type="dt" idx="11"/>
          </p:nvPr>
        </p:nvSpPr>
        <p:spPr/>
        <p:txBody>
          <a:bodyPr/>
          <a:lstStyle/>
          <a:p>
            <a:fld id="{9F075885-9C31-4D13-9D20-4C5A83342F47}" type="datetime1">
              <a:rPr lang="en-GB" smtClean="0"/>
              <a:pPr/>
              <a:t>02/03/2018</a:t>
            </a:fld>
            <a:endParaRPr lang="en-GB" dirty="0"/>
          </a:p>
        </p:txBody>
      </p:sp>
    </p:spTree>
    <p:extLst>
      <p:ext uri="{BB962C8B-B14F-4D97-AF65-F5344CB8AC3E}">
        <p14:creationId xmlns:p14="http://schemas.microsoft.com/office/powerpoint/2010/main" val="258848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04324">
              <a:defRPr/>
            </a:pPr>
            <a:endParaRPr lang="en-US" dirty="0" smtClean="0">
              <a:cs typeface="Arial" pitchFamily="34" charset="0"/>
            </a:endParaRPr>
          </a:p>
        </p:txBody>
      </p:sp>
      <p:sp>
        <p:nvSpPr>
          <p:cNvPr id="4" name="Foliennummernplatzhalter 3"/>
          <p:cNvSpPr>
            <a:spLocks noGrp="1"/>
          </p:cNvSpPr>
          <p:nvPr>
            <p:ph type="sldNum" sz="quarter" idx="10"/>
          </p:nvPr>
        </p:nvSpPr>
        <p:spPr/>
        <p:txBody>
          <a:bodyPr/>
          <a:lstStyle/>
          <a:p>
            <a:pPr>
              <a:defRPr/>
            </a:pPr>
            <a:fld id="{B2CA16C7-7831-4606-B1DF-02EB4B250D00}" type="slidenum">
              <a:rPr lang="en-GB" smtClean="0">
                <a:solidFill>
                  <a:prstClr val="white"/>
                </a:solidFill>
              </a:rPr>
              <a:pPr>
                <a:defRPr/>
              </a:pPr>
              <a:t>4</a:t>
            </a:fld>
            <a:endParaRPr lang="en-GB">
              <a:solidFill>
                <a:prstClr val="white"/>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0211CE1-EE6E-4A64-8430-2788B456F411}" type="slidenum">
              <a:rPr lang="en-GB" smtClean="0"/>
              <a:pPr/>
              <a:t>8</a:t>
            </a:fld>
            <a:endParaRPr lang="en-GB" smtClean="0"/>
          </a:p>
        </p:txBody>
      </p:sp>
      <p:sp>
        <p:nvSpPr>
          <p:cNvPr id="29699" name="Rectangle 7"/>
          <p:cNvSpPr txBox="1">
            <a:spLocks noGrp="1" noChangeArrowheads="1"/>
          </p:cNvSpPr>
          <p:nvPr/>
        </p:nvSpPr>
        <p:spPr bwMode="auto">
          <a:xfrm>
            <a:off x="3776866" y="9429751"/>
            <a:ext cx="2889107" cy="493713"/>
          </a:xfrm>
          <a:prstGeom prst="rect">
            <a:avLst/>
          </a:prstGeom>
          <a:noFill/>
          <a:ln w="9525">
            <a:noFill/>
            <a:miter lim="800000"/>
            <a:headEnd/>
            <a:tailEnd/>
          </a:ln>
        </p:spPr>
        <p:txBody>
          <a:bodyPr lIns="94489" tIns="47242" rIns="94489" bIns="47242" anchor="b"/>
          <a:lstStyle/>
          <a:p>
            <a:pPr algn="r" defTabSz="944563"/>
            <a:fld id="{494CD4C6-6A24-472C-BB55-FF22D6794738}" type="slidenum">
              <a:rPr lang="en-GB" sz="1100" b="0"/>
              <a:pPr algn="r" defTabSz="944563"/>
              <a:t>8</a:t>
            </a:fld>
            <a:endParaRPr lang="en-GB" sz="1100" b="0"/>
          </a:p>
        </p:txBody>
      </p:sp>
      <p:sp>
        <p:nvSpPr>
          <p:cNvPr id="29700" name="Rectangle 2"/>
          <p:cNvSpPr>
            <a:spLocks noGrp="1" noRot="1" noChangeAspect="1" noChangeArrowheads="1" noTextEdit="1"/>
          </p:cNvSpPr>
          <p:nvPr>
            <p:ph type="sldImg"/>
          </p:nvPr>
        </p:nvSpPr>
        <p:spPr>
          <a:xfrm>
            <a:off x="854075" y="744538"/>
            <a:ext cx="4962525" cy="3722687"/>
          </a:xfrm>
          <a:ln/>
        </p:spPr>
      </p:sp>
      <p:sp>
        <p:nvSpPr>
          <p:cNvPr id="29701" name="Rectangle 3"/>
          <p:cNvSpPr>
            <a:spLocks noGrp="1" noChangeArrowheads="1"/>
          </p:cNvSpPr>
          <p:nvPr>
            <p:ph type="body" idx="1"/>
          </p:nvPr>
        </p:nvSpPr>
        <p:spPr>
          <a:xfrm>
            <a:off x="668155" y="4716464"/>
            <a:ext cx="5332778" cy="4465637"/>
          </a:xfrm>
          <a:noFill/>
          <a:ln/>
        </p:spPr>
        <p:txBody>
          <a:bodyPr lIns="94489" tIns="47242" rIns="94489" bIns="47242"/>
          <a:lstStyle/>
          <a:p>
            <a:pPr eaLnBrk="1" hangingPunct="1"/>
            <a:endParaRPr 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49A7C9D-0C70-4E01-B99B-CF9229A81FF1}" type="slidenum">
              <a:rPr lang="en-GB" smtClean="0"/>
              <a:pPr/>
              <a:t>10</a:t>
            </a:fld>
            <a:endParaRPr lang="en-GB" smtClean="0"/>
          </a:p>
        </p:txBody>
      </p:sp>
      <p:sp>
        <p:nvSpPr>
          <p:cNvPr id="32771" name="Rectangle 2"/>
          <p:cNvSpPr>
            <a:spLocks noGrp="1" noRot="1" noChangeAspect="1" noChangeArrowheads="1" noTextEdit="1"/>
          </p:cNvSpPr>
          <p:nvPr>
            <p:ph type="sldImg"/>
          </p:nvPr>
        </p:nvSpPr>
        <p:spPr>
          <a:xfrm>
            <a:off x="857250" y="744538"/>
            <a:ext cx="4959350" cy="3721100"/>
          </a:xfrm>
          <a:ln/>
        </p:spPr>
      </p:sp>
      <p:sp>
        <p:nvSpPr>
          <p:cNvPr id="32772" name="Rectangle 3"/>
          <p:cNvSpPr>
            <a:spLocks noGrp="1" noChangeArrowheads="1"/>
          </p:cNvSpPr>
          <p:nvPr>
            <p:ph type="body" idx="1"/>
          </p:nvPr>
        </p:nvSpPr>
        <p:spPr>
          <a:xfrm>
            <a:off x="889316" y="4714876"/>
            <a:ext cx="4890457" cy="4467225"/>
          </a:xfrm>
          <a:noFill/>
          <a:ln/>
        </p:spPr>
        <p:txBody>
          <a:bodyPr/>
          <a:lstStyle/>
          <a:p>
            <a:pPr eaLnBrk="1" hangingPunct="1"/>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678C044-37E0-4EBE-B3FA-FAFF3828AB8C}" type="slidenum">
              <a:rPr lang="en-GB" smtClean="0"/>
              <a:pPr/>
              <a:t>13</a:t>
            </a:fld>
            <a:endParaRPr lang="en-GB" smtClean="0"/>
          </a:p>
        </p:txBody>
      </p:sp>
      <p:sp>
        <p:nvSpPr>
          <p:cNvPr id="33795" name="Rectangle 2"/>
          <p:cNvSpPr>
            <a:spLocks noGrp="1" noRot="1" noChangeAspect="1" noChangeArrowheads="1" noTextEdit="1"/>
          </p:cNvSpPr>
          <p:nvPr>
            <p:ph type="sldImg"/>
          </p:nvPr>
        </p:nvSpPr>
        <p:spPr>
          <a:xfrm>
            <a:off x="857250" y="744538"/>
            <a:ext cx="4959350" cy="3721100"/>
          </a:xfrm>
          <a:ln/>
        </p:spPr>
      </p:sp>
      <p:sp>
        <p:nvSpPr>
          <p:cNvPr id="33796" name="Rectangle 3"/>
          <p:cNvSpPr>
            <a:spLocks noGrp="1" noChangeArrowheads="1"/>
          </p:cNvSpPr>
          <p:nvPr>
            <p:ph type="body" idx="1"/>
          </p:nvPr>
        </p:nvSpPr>
        <p:spPr>
          <a:xfrm>
            <a:off x="889316" y="4714876"/>
            <a:ext cx="4890457" cy="4467225"/>
          </a:xfrm>
          <a:noFill/>
          <a:ln/>
        </p:spPr>
        <p:txBody>
          <a:bodyPr/>
          <a:lstStyle/>
          <a:p>
            <a:pPr eaLnBrk="1" hangingPunct="1"/>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A070970-D434-442A-89AC-9C21DCBD9B4D}" type="slidenum">
              <a:rPr lang="en-GB" smtClean="0"/>
              <a:pPr/>
              <a:t>14</a:t>
            </a:fld>
            <a:endParaRPr lang="en-GB" smtClean="0"/>
          </a:p>
        </p:txBody>
      </p:sp>
      <p:sp>
        <p:nvSpPr>
          <p:cNvPr id="34819" name="Rectangle 2"/>
          <p:cNvSpPr>
            <a:spLocks noGrp="1" noRot="1" noChangeAspect="1" noChangeArrowheads="1" noTextEdit="1"/>
          </p:cNvSpPr>
          <p:nvPr>
            <p:ph type="sldImg"/>
          </p:nvPr>
        </p:nvSpPr>
        <p:spPr>
          <a:xfrm>
            <a:off x="857250" y="744538"/>
            <a:ext cx="4959350" cy="3721100"/>
          </a:xfrm>
          <a:ln/>
        </p:spPr>
      </p:sp>
      <p:sp>
        <p:nvSpPr>
          <p:cNvPr id="34820" name="Rectangle 3"/>
          <p:cNvSpPr>
            <a:spLocks noGrp="1" noChangeArrowheads="1"/>
          </p:cNvSpPr>
          <p:nvPr>
            <p:ph type="body" idx="1"/>
          </p:nvPr>
        </p:nvSpPr>
        <p:spPr>
          <a:xfrm>
            <a:off x="889316" y="4714876"/>
            <a:ext cx="4890457" cy="4467225"/>
          </a:xfrm>
          <a:noFill/>
          <a:ln/>
        </p:spPr>
        <p:txBody>
          <a:bodyPr/>
          <a:lstStyle/>
          <a:p>
            <a:pPr eaLnBrk="1" hangingPunct="1"/>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bwMode="gray">
          <a:xfrm>
            <a:off x="5198500" y="725780"/>
            <a:ext cx="3441500" cy="1358608"/>
            <a:chOff x="5394836" y="2018237"/>
            <a:chExt cx="3522664" cy="1390649"/>
          </a:xfrm>
        </p:grpSpPr>
        <p:sp>
          <p:nvSpPr>
            <p:cNvPr id="8" name="Freeform 5"/>
            <p:cNvSpPr>
              <a:spLocks noEditPoints="1"/>
            </p:cNvSpPr>
            <p:nvPr userDrawn="1"/>
          </p:nvSpPr>
          <p:spPr bwMode="gray">
            <a:xfrm>
              <a:off x="5394836" y="2018237"/>
              <a:ext cx="798513" cy="1390649"/>
            </a:xfrm>
            <a:custGeom>
              <a:avLst/>
              <a:gdLst>
                <a:gd name="T0" fmla="*/ 271 w 770"/>
                <a:gd name="T1" fmla="*/ 858 h 1339"/>
                <a:gd name="T2" fmla="*/ 770 w 770"/>
                <a:gd name="T3" fmla="*/ 464 h 1339"/>
                <a:gd name="T4" fmla="*/ 692 w 770"/>
                <a:gd name="T5" fmla="*/ 0 h 1339"/>
                <a:gd name="T6" fmla="*/ 114 w 770"/>
                <a:gd name="T7" fmla="*/ 504 h 1339"/>
                <a:gd name="T8" fmla="*/ 76 w 770"/>
                <a:gd name="T9" fmla="*/ 747 h 1339"/>
                <a:gd name="T10" fmla="*/ 271 w 770"/>
                <a:gd name="T11" fmla="*/ 858 h 1339"/>
                <a:gd name="T12" fmla="*/ 479 w 770"/>
                <a:gd name="T13" fmla="*/ 925 h 1339"/>
                <a:gd name="T14" fmla="*/ 51 w 770"/>
                <a:gd name="T15" fmla="*/ 763 h 1339"/>
                <a:gd name="T16" fmla="*/ 127 w 770"/>
                <a:gd name="T17" fmla="*/ 1114 h 1339"/>
                <a:gd name="T18" fmla="*/ 155 w 770"/>
                <a:gd name="T19" fmla="*/ 1176 h 1339"/>
                <a:gd name="T20" fmla="*/ 469 w 770"/>
                <a:gd name="T21" fmla="*/ 1330 h 1339"/>
                <a:gd name="T22" fmla="*/ 577 w 770"/>
                <a:gd name="T23" fmla="*/ 1339 h 1339"/>
                <a:gd name="T24" fmla="*/ 495 w 770"/>
                <a:gd name="T25" fmla="*/ 927 h 1339"/>
                <a:gd name="T26" fmla="*/ 479 w 770"/>
                <a:gd name="T27" fmla="*/ 925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0" h="1339">
                  <a:moveTo>
                    <a:pt x="271" y="858"/>
                  </a:moveTo>
                  <a:cubicBezTo>
                    <a:pt x="770" y="464"/>
                    <a:pt x="770" y="464"/>
                    <a:pt x="770" y="464"/>
                  </a:cubicBezTo>
                  <a:cubicBezTo>
                    <a:pt x="692" y="0"/>
                    <a:pt x="692" y="0"/>
                    <a:pt x="692" y="0"/>
                  </a:cubicBezTo>
                  <a:cubicBezTo>
                    <a:pt x="692" y="0"/>
                    <a:pt x="126" y="493"/>
                    <a:pt x="114" y="504"/>
                  </a:cubicBezTo>
                  <a:cubicBezTo>
                    <a:pt x="73" y="539"/>
                    <a:pt x="0" y="625"/>
                    <a:pt x="76" y="747"/>
                  </a:cubicBezTo>
                  <a:cubicBezTo>
                    <a:pt x="104" y="793"/>
                    <a:pt x="171" y="830"/>
                    <a:pt x="271" y="858"/>
                  </a:cubicBezTo>
                  <a:moveTo>
                    <a:pt x="479" y="925"/>
                  </a:moveTo>
                  <a:cubicBezTo>
                    <a:pt x="246" y="899"/>
                    <a:pt x="102" y="845"/>
                    <a:pt x="51" y="763"/>
                  </a:cubicBezTo>
                  <a:cubicBezTo>
                    <a:pt x="69" y="861"/>
                    <a:pt x="102" y="1023"/>
                    <a:pt x="127" y="1114"/>
                  </a:cubicBezTo>
                  <a:cubicBezTo>
                    <a:pt x="133" y="1133"/>
                    <a:pt x="142" y="1154"/>
                    <a:pt x="155" y="1176"/>
                  </a:cubicBezTo>
                  <a:cubicBezTo>
                    <a:pt x="215" y="1272"/>
                    <a:pt x="307" y="1312"/>
                    <a:pt x="469" y="1330"/>
                  </a:cubicBezTo>
                  <a:cubicBezTo>
                    <a:pt x="508" y="1334"/>
                    <a:pt x="545" y="1337"/>
                    <a:pt x="577" y="1339"/>
                  </a:cubicBezTo>
                  <a:cubicBezTo>
                    <a:pt x="495" y="927"/>
                    <a:pt x="495" y="927"/>
                    <a:pt x="495" y="927"/>
                  </a:cubicBezTo>
                  <a:cubicBezTo>
                    <a:pt x="490" y="926"/>
                    <a:pt x="485" y="926"/>
                    <a:pt x="479" y="92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Oval 6"/>
            <p:cNvSpPr>
              <a:spLocks noChangeArrowheads="1"/>
            </p:cNvSpPr>
            <p:nvPr userDrawn="1"/>
          </p:nvSpPr>
          <p:spPr bwMode="gray">
            <a:xfrm>
              <a:off x="8687312" y="2575449"/>
              <a:ext cx="230188" cy="123825"/>
            </a:xfrm>
            <a:prstGeom prst="ellipse">
              <a:avLst/>
            </a:pr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p:cNvSpPr>
            <p:nvPr userDrawn="1"/>
          </p:nvSpPr>
          <p:spPr bwMode="gray">
            <a:xfrm>
              <a:off x="6044124" y="2727849"/>
              <a:ext cx="827088" cy="390525"/>
            </a:xfrm>
            <a:custGeom>
              <a:avLst/>
              <a:gdLst>
                <a:gd name="T0" fmla="*/ 80 w 797"/>
                <a:gd name="T1" fmla="*/ 10 h 376"/>
                <a:gd name="T2" fmla="*/ 247 w 797"/>
                <a:gd name="T3" fmla="*/ 10 h 376"/>
                <a:gd name="T4" fmla="*/ 236 w 797"/>
                <a:gd name="T5" fmla="*/ 60 h 376"/>
                <a:gd name="T6" fmla="*/ 238 w 797"/>
                <a:gd name="T7" fmla="*/ 60 h 376"/>
                <a:gd name="T8" fmla="*/ 392 w 797"/>
                <a:gd name="T9" fmla="*/ 0 h 376"/>
                <a:gd name="T10" fmla="*/ 503 w 797"/>
                <a:gd name="T11" fmla="*/ 61 h 376"/>
                <a:gd name="T12" fmla="*/ 655 w 797"/>
                <a:gd name="T13" fmla="*/ 0 h 376"/>
                <a:gd name="T14" fmla="*/ 777 w 797"/>
                <a:gd name="T15" fmla="*/ 124 h 376"/>
                <a:gd name="T16" fmla="*/ 722 w 797"/>
                <a:gd name="T17" fmla="*/ 376 h 376"/>
                <a:gd name="T18" fmla="*/ 549 w 797"/>
                <a:gd name="T19" fmla="*/ 376 h 376"/>
                <a:gd name="T20" fmla="*/ 595 w 797"/>
                <a:gd name="T21" fmla="*/ 170 h 376"/>
                <a:gd name="T22" fmla="*/ 559 w 797"/>
                <a:gd name="T23" fmla="*/ 121 h 376"/>
                <a:gd name="T24" fmla="*/ 487 w 797"/>
                <a:gd name="T25" fmla="*/ 182 h 376"/>
                <a:gd name="T26" fmla="*/ 445 w 797"/>
                <a:gd name="T27" fmla="*/ 376 h 376"/>
                <a:gd name="T28" fmla="*/ 278 w 797"/>
                <a:gd name="T29" fmla="*/ 376 h 376"/>
                <a:gd name="T30" fmla="*/ 323 w 797"/>
                <a:gd name="T31" fmla="*/ 170 h 376"/>
                <a:gd name="T32" fmla="*/ 287 w 797"/>
                <a:gd name="T33" fmla="*/ 121 h 376"/>
                <a:gd name="T34" fmla="*/ 215 w 797"/>
                <a:gd name="T35" fmla="*/ 182 h 376"/>
                <a:gd name="T36" fmla="*/ 173 w 797"/>
                <a:gd name="T37" fmla="*/ 376 h 376"/>
                <a:gd name="T38" fmla="*/ 0 w 797"/>
                <a:gd name="T39" fmla="*/ 376 h 376"/>
                <a:gd name="T40" fmla="*/ 80 w 797"/>
                <a:gd name="T41" fmla="*/ 1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7" h="376">
                  <a:moveTo>
                    <a:pt x="80" y="10"/>
                  </a:moveTo>
                  <a:cubicBezTo>
                    <a:pt x="247" y="10"/>
                    <a:pt x="247" y="10"/>
                    <a:pt x="247" y="10"/>
                  </a:cubicBezTo>
                  <a:cubicBezTo>
                    <a:pt x="236" y="60"/>
                    <a:pt x="236" y="60"/>
                    <a:pt x="236" y="60"/>
                  </a:cubicBezTo>
                  <a:cubicBezTo>
                    <a:pt x="238" y="60"/>
                    <a:pt x="238" y="60"/>
                    <a:pt x="238" y="60"/>
                  </a:cubicBezTo>
                  <a:cubicBezTo>
                    <a:pt x="272" y="26"/>
                    <a:pt x="320" y="0"/>
                    <a:pt x="392" y="0"/>
                  </a:cubicBezTo>
                  <a:cubicBezTo>
                    <a:pt x="466" y="0"/>
                    <a:pt x="491" y="25"/>
                    <a:pt x="503" y="61"/>
                  </a:cubicBezTo>
                  <a:cubicBezTo>
                    <a:pt x="534" y="28"/>
                    <a:pt x="586" y="0"/>
                    <a:pt x="655" y="0"/>
                  </a:cubicBezTo>
                  <a:cubicBezTo>
                    <a:pt x="738" y="0"/>
                    <a:pt x="797" y="35"/>
                    <a:pt x="777" y="124"/>
                  </a:cubicBezTo>
                  <a:cubicBezTo>
                    <a:pt x="722" y="376"/>
                    <a:pt x="722" y="376"/>
                    <a:pt x="722" y="376"/>
                  </a:cubicBezTo>
                  <a:cubicBezTo>
                    <a:pt x="549" y="376"/>
                    <a:pt x="549" y="376"/>
                    <a:pt x="549" y="376"/>
                  </a:cubicBezTo>
                  <a:cubicBezTo>
                    <a:pt x="595" y="170"/>
                    <a:pt x="595" y="170"/>
                    <a:pt x="595" y="170"/>
                  </a:cubicBezTo>
                  <a:cubicBezTo>
                    <a:pt x="603" y="133"/>
                    <a:pt x="590" y="121"/>
                    <a:pt x="559" y="121"/>
                  </a:cubicBezTo>
                  <a:cubicBezTo>
                    <a:pt x="523" y="121"/>
                    <a:pt x="497" y="137"/>
                    <a:pt x="487" y="182"/>
                  </a:cubicBezTo>
                  <a:cubicBezTo>
                    <a:pt x="445" y="376"/>
                    <a:pt x="445" y="376"/>
                    <a:pt x="445" y="376"/>
                  </a:cubicBezTo>
                  <a:cubicBezTo>
                    <a:pt x="278" y="376"/>
                    <a:pt x="278" y="376"/>
                    <a:pt x="278" y="376"/>
                  </a:cubicBezTo>
                  <a:cubicBezTo>
                    <a:pt x="323" y="170"/>
                    <a:pt x="323" y="170"/>
                    <a:pt x="323" y="170"/>
                  </a:cubicBezTo>
                  <a:cubicBezTo>
                    <a:pt x="331" y="133"/>
                    <a:pt x="318" y="121"/>
                    <a:pt x="287" y="121"/>
                  </a:cubicBezTo>
                  <a:cubicBezTo>
                    <a:pt x="251" y="121"/>
                    <a:pt x="225" y="137"/>
                    <a:pt x="215" y="182"/>
                  </a:cubicBezTo>
                  <a:cubicBezTo>
                    <a:pt x="173" y="376"/>
                    <a:pt x="173" y="376"/>
                    <a:pt x="173" y="376"/>
                  </a:cubicBezTo>
                  <a:cubicBezTo>
                    <a:pt x="0" y="376"/>
                    <a:pt x="0" y="376"/>
                    <a:pt x="0" y="376"/>
                  </a:cubicBezTo>
                  <a:cubicBezTo>
                    <a:pt x="80" y="10"/>
                    <a:pt x="80" y="10"/>
                    <a:pt x="80" y="10"/>
                  </a:cubicBezTo>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noEditPoints="1"/>
            </p:cNvSpPr>
            <p:nvPr userDrawn="1"/>
          </p:nvSpPr>
          <p:spPr bwMode="gray">
            <a:xfrm>
              <a:off x="6839462" y="2723087"/>
              <a:ext cx="641350" cy="409575"/>
            </a:xfrm>
            <a:custGeom>
              <a:avLst/>
              <a:gdLst>
                <a:gd name="T0" fmla="*/ 290 w 618"/>
                <a:gd name="T1" fmla="*/ 287 h 395"/>
                <a:gd name="T2" fmla="*/ 408 w 618"/>
                <a:gd name="T3" fmla="*/ 197 h 395"/>
                <a:gd name="T4" fmla="*/ 329 w 618"/>
                <a:gd name="T5" fmla="*/ 108 h 395"/>
                <a:gd name="T6" fmla="*/ 211 w 618"/>
                <a:gd name="T7" fmla="*/ 197 h 395"/>
                <a:gd name="T8" fmla="*/ 290 w 618"/>
                <a:gd name="T9" fmla="*/ 287 h 395"/>
                <a:gd name="T10" fmla="*/ 352 w 618"/>
                <a:gd name="T11" fmla="*/ 0 h 395"/>
                <a:gd name="T12" fmla="*/ 589 w 618"/>
                <a:gd name="T13" fmla="*/ 197 h 395"/>
                <a:gd name="T14" fmla="*/ 266 w 618"/>
                <a:gd name="T15" fmla="*/ 395 h 395"/>
                <a:gd name="T16" fmla="*/ 30 w 618"/>
                <a:gd name="T17" fmla="*/ 197 h 395"/>
                <a:gd name="T18" fmla="*/ 352 w 618"/>
                <a:gd name="T19"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395">
                  <a:moveTo>
                    <a:pt x="290" y="287"/>
                  </a:moveTo>
                  <a:cubicBezTo>
                    <a:pt x="359" y="287"/>
                    <a:pt x="395" y="256"/>
                    <a:pt x="408" y="197"/>
                  </a:cubicBezTo>
                  <a:cubicBezTo>
                    <a:pt x="420" y="139"/>
                    <a:pt x="398" y="108"/>
                    <a:pt x="329" y="108"/>
                  </a:cubicBezTo>
                  <a:cubicBezTo>
                    <a:pt x="260" y="108"/>
                    <a:pt x="223" y="139"/>
                    <a:pt x="211" y="197"/>
                  </a:cubicBezTo>
                  <a:cubicBezTo>
                    <a:pt x="198" y="256"/>
                    <a:pt x="221" y="287"/>
                    <a:pt x="290" y="287"/>
                  </a:cubicBezTo>
                  <a:moveTo>
                    <a:pt x="352" y="0"/>
                  </a:moveTo>
                  <a:cubicBezTo>
                    <a:pt x="547" y="0"/>
                    <a:pt x="618" y="62"/>
                    <a:pt x="589" y="197"/>
                  </a:cubicBezTo>
                  <a:cubicBezTo>
                    <a:pt x="559" y="332"/>
                    <a:pt x="460" y="395"/>
                    <a:pt x="266" y="395"/>
                  </a:cubicBezTo>
                  <a:cubicBezTo>
                    <a:pt x="71" y="395"/>
                    <a:pt x="0" y="332"/>
                    <a:pt x="30" y="197"/>
                  </a:cubicBezTo>
                  <a:cubicBezTo>
                    <a:pt x="59" y="62"/>
                    <a:pt x="158" y="0"/>
                    <a:pt x="352" y="0"/>
                  </a:cubicBezTo>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userDrawn="1"/>
          </p:nvSpPr>
          <p:spPr bwMode="gray">
            <a:xfrm>
              <a:off x="7452237" y="2727849"/>
              <a:ext cx="585788" cy="390525"/>
            </a:xfrm>
            <a:custGeom>
              <a:avLst/>
              <a:gdLst>
                <a:gd name="T0" fmla="*/ 80 w 565"/>
                <a:gd name="T1" fmla="*/ 10 h 376"/>
                <a:gd name="T2" fmla="*/ 247 w 565"/>
                <a:gd name="T3" fmla="*/ 10 h 376"/>
                <a:gd name="T4" fmla="*/ 237 w 565"/>
                <a:gd name="T5" fmla="*/ 56 h 376"/>
                <a:gd name="T6" fmla="*/ 239 w 565"/>
                <a:gd name="T7" fmla="*/ 56 h 376"/>
                <a:gd name="T8" fmla="*/ 407 w 565"/>
                <a:gd name="T9" fmla="*/ 0 h 376"/>
                <a:gd name="T10" fmla="*/ 542 w 565"/>
                <a:gd name="T11" fmla="*/ 143 h 376"/>
                <a:gd name="T12" fmla="*/ 491 w 565"/>
                <a:gd name="T13" fmla="*/ 376 h 376"/>
                <a:gd name="T14" fmla="*/ 319 w 565"/>
                <a:gd name="T15" fmla="*/ 376 h 376"/>
                <a:gd name="T16" fmla="*/ 360 w 565"/>
                <a:gd name="T17" fmla="*/ 187 h 376"/>
                <a:gd name="T18" fmla="*/ 309 w 565"/>
                <a:gd name="T19" fmla="*/ 121 h 376"/>
                <a:gd name="T20" fmla="*/ 209 w 565"/>
                <a:gd name="T21" fmla="*/ 208 h 376"/>
                <a:gd name="T22" fmla="*/ 172 w 565"/>
                <a:gd name="T23" fmla="*/ 376 h 376"/>
                <a:gd name="T24" fmla="*/ 0 w 565"/>
                <a:gd name="T25" fmla="*/ 376 h 376"/>
                <a:gd name="T26" fmla="*/ 80 w 565"/>
                <a:gd name="T27" fmla="*/ 1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5" h="376">
                  <a:moveTo>
                    <a:pt x="80" y="10"/>
                  </a:moveTo>
                  <a:cubicBezTo>
                    <a:pt x="247" y="10"/>
                    <a:pt x="247" y="10"/>
                    <a:pt x="247" y="10"/>
                  </a:cubicBezTo>
                  <a:cubicBezTo>
                    <a:pt x="237" y="56"/>
                    <a:pt x="237" y="56"/>
                    <a:pt x="237" y="56"/>
                  </a:cubicBezTo>
                  <a:cubicBezTo>
                    <a:pt x="239" y="56"/>
                    <a:pt x="239" y="56"/>
                    <a:pt x="239" y="56"/>
                  </a:cubicBezTo>
                  <a:cubicBezTo>
                    <a:pt x="262" y="32"/>
                    <a:pt x="324" y="0"/>
                    <a:pt x="407" y="0"/>
                  </a:cubicBezTo>
                  <a:cubicBezTo>
                    <a:pt x="502" y="0"/>
                    <a:pt x="565" y="42"/>
                    <a:pt x="542" y="143"/>
                  </a:cubicBezTo>
                  <a:cubicBezTo>
                    <a:pt x="491" y="376"/>
                    <a:pt x="491" y="376"/>
                    <a:pt x="491" y="376"/>
                  </a:cubicBezTo>
                  <a:cubicBezTo>
                    <a:pt x="319" y="376"/>
                    <a:pt x="319" y="376"/>
                    <a:pt x="319" y="376"/>
                  </a:cubicBezTo>
                  <a:cubicBezTo>
                    <a:pt x="360" y="187"/>
                    <a:pt x="360" y="187"/>
                    <a:pt x="360" y="187"/>
                  </a:cubicBezTo>
                  <a:cubicBezTo>
                    <a:pt x="370" y="141"/>
                    <a:pt x="349" y="121"/>
                    <a:pt x="309" y="121"/>
                  </a:cubicBezTo>
                  <a:cubicBezTo>
                    <a:pt x="263" y="121"/>
                    <a:pt x="223" y="147"/>
                    <a:pt x="209" y="208"/>
                  </a:cubicBezTo>
                  <a:cubicBezTo>
                    <a:pt x="172" y="376"/>
                    <a:pt x="172" y="376"/>
                    <a:pt x="172" y="376"/>
                  </a:cubicBezTo>
                  <a:cubicBezTo>
                    <a:pt x="0" y="376"/>
                    <a:pt x="0" y="376"/>
                    <a:pt x="0" y="376"/>
                  </a:cubicBezTo>
                  <a:cubicBezTo>
                    <a:pt x="80" y="10"/>
                    <a:pt x="80" y="10"/>
                    <a:pt x="80" y="10"/>
                  </a:cubicBezTo>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noEditPoints="1"/>
            </p:cNvSpPr>
            <p:nvPr userDrawn="1"/>
          </p:nvSpPr>
          <p:spPr bwMode="gray">
            <a:xfrm>
              <a:off x="8014212" y="2605612"/>
              <a:ext cx="660400" cy="527050"/>
            </a:xfrm>
            <a:custGeom>
              <a:avLst/>
              <a:gdLst>
                <a:gd name="T0" fmla="*/ 319 w 637"/>
                <a:gd name="T1" fmla="*/ 231 h 509"/>
                <a:gd name="T2" fmla="*/ 207 w 637"/>
                <a:gd name="T3" fmla="*/ 314 h 509"/>
                <a:gd name="T4" fmla="*/ 283 w 637"/>
                <a:gd name="T5" fmla="*/ 397 h 509"/>
                <a:gd name="T6" fmla="*/ 396 w 637"/>
                <a:gd name="T7" fmla="*/ 314 h 509"/>
                <a:gd name="T8" fmla="*/ 319 w 637"/>
                <a:gd name="T9" fmla="*/ 231 h 509"/>
                <a:gd name="T10" fmla="*/ 370 w 637"/>
                <a:gd name="T11" fmla="*/ 455 h 509"/>
                <a:gd name="T12" fmla="*/ 369 w 637"/>
                <a:gd name="T13" fmla="*/ 455 h 509"/>
                <a:gd name="T14" fmla="*/ 202 w 637"/>
                <a:gd name="T15" fmla="*/ 509 h 509"/>
                <a:gd name="T16" fmla="*/ 30 w 637"/>
                <a:gd name="T17" fmla="*/ 314 h 509"/>
                <a:gd name="T18" fmla="*/ 288 w 637"/>
                <a:gd name="T19" fmla="*/ 118 h 509"/>
                <a:gd name="T20" fmla="*/ 426 w 637"/>
                <a:gd name="T21" fmla="*/ 170 h 509"/>
                <a:gd name="T22" fmla="*/ 428 w 637"/>
                <a:gd name="T23" fmla="*/ 170 h 509"/>
                <a:gd name="T24" fmla="*/ 465 w 637"/>
                <a:gd name="T25" fmla="*/ 0 h 509"/>
                <a:gd name="T26" fmla="*/ 637 w 637"/>
                <a:gd name="T27" fmla="*/ 0 h 509"/>
                <a:gd name="T28" fmla="*/ 529 w 637"/>
                <a:gd name="T29" fmla="*/ 494 h 509"/>
                <a:gd name="T30" fmla="*/ 362 w 637"/>
                <a:gd name="T31" fmla="*/ 494 h 509"/>
                <a:gd name="T32" fmla="*/ 370 w 637"/>
                <a:gd name="T33" fmla="*/ 45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7" h="509">
                  <a:moveTo>
                    <a:pt x="319" y="231"/>
                  </a:moveTo>
                  <a:cubicBezTo>
                    <a:pt x="257" y="231"/>
                    <a:pt x="217" y="267"/>
                    <a:pt x="207" y="314"/>
                  </a:cubicBezTo>
                  <a:cubicBezTo>
                    <a:pt x="196" y="362"/>
                    <a:pt x="216" y="397"/>
                    <a:pt x="283" y="397"/>
                  </a:cubicBezTo>
                  <a:cubicBezTo>
                    <a:pt x="350" y="397"/>
                    <a:pt x="385" y="366"/>
                    <a:pt x="396" y="314"/>
                  </a:cubicBezTo>
                  <a:cubicBezTo>
                    <a:pt x="407" y="262"/>
                    <a:pt x="386" y="231"/>
                    <a:pt x="319" y="231"/>
                  </a:cubicBezTo>
                  <a:moveTo>
                    <a:pt x="370" y="455"/>
                  </a:moveTo>
                  <a:cubicBezTo>
                    <a:pt x="369" y="455"/>
                    <a:pt x="369" y="455"/>
                    <a:pt x="369" y="455"/>
                  </a:cubicBezTo>
                  <a:cubicBezTo>
                    <a:pt x="330" y="490"/>
                    <a:pt x="279" y="509"/>
                    <a:pt x="202" y="509"/>
                  </a:cubicBezTo>
                  <a:cubicBezTo>
                    <a:pt x="90" y="509"/>
                    <a:pt x="0" y="449"/>
                    <a:pt x="30" y="314"/>
                  </a:cubicBezTo>
                  <a:cubicBezTo>
                    <a:pt x="60" y="178"/>
                    <a:pt x="176" y="118"/>
                    <a:pt x="288" y="118"/>
                  </a:cubicBezTo>
                  <a:cubicBezTo>
                    <a:pt x="358" y="118"/>
                    <a:pt x="404" y="135"/>
                    <a:pt x="426" y="170"/>
                  </a:cubicBezTo>
                  <a:cubicBezTo>
                    <a:pt x="428" y="170"/>
                    <a:pt x="428" y="170"/>
                    <a:pt x="428" y="170"/>
                  </a:cubicBezTo>
                  <a:cubicBezTo>
                    <a:pt x="465" y="0"/>
                    <a:pt x="465" y="0"/>
                    <a:pt x="465" y="0"/>
                  </a:cubicBezTo>
                  <a:cubicBezTo>
                    <a:pt x="637" y="0"/>
                    <a:pt x="637" y="0"/>
                    <a:pt x="637" y="0"/>
                  </a:cubicBezTo>
                  <a:cubicBezTo>
                    <a:pt x="529" y="494"/>
                    <a:pt x="529" y="494"/>
                    <a:pt x="529" y="494"/>
                  </a:cubicBezTo>
                  <a:cubicBezTo>
                    <a:pt x="362" y="494"/>
                    <a:pt x="362" y="494"/>
                    <a:pt x="362" y="494"/>
                  </a:cubicBezTo>
                  <a:lnTo>
                    <a:pt x="370" y="455"/>
                  </a:lnTo>
                  <a:close/>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userDrawn="1"/>
          </p:nvSpPr>
          <p:spPr bwMode="gray">
            <a:xfrm>
              <a:off x="8612699" y="2737374"/>
              <a:ext cx="261938" cy="381000"/>
            </a:xfrm>
            <a:custGeom>
              <a:avLst/>
              <a:gdLst>
                <a:gd name="T0" fmla="*/ 52 w 165"/>
                <a:gd name="T1" fmla="*/ 0 h 240"/>
                <a:gd name="T2" fmla="*/ 165 w 165"/>
                <a:gd name="T3" fmla="*/ 0 h 240"/>
                <a:gd name="T4" fmla="*/ 113 w 165"/>
                <a:gd name="T5" fmla="*/ 240 h 240"/>
                <a:gd name="T6" fmla="*/ 0 w 165"/>
                <a:gd name="T7" fmla="*/ 240 h 240"/>
                <a:gd name="T8" fmla="*/ 52 w 165"/>
                <a:gd name="T9" fmla="*/ 0 h 240"/>
              </a:gdLst>
              <a:ahLst/>
              <a:cxnLst>
                <a:cxn ang="0">
                  <a:pos x="T0" y="T1"/>
                </a:cxn>
                <a:cxn ang="0">
                  <a:pos x="T2" y="T3"/>
                </a:cxn>
                <a:cxn ang="0">
                  <a:pos x="T4" y="T5"/>
                </a:cxn>
                <a:cxn ang="0">
                  <a:pos x="T6" y="T7"/>
                </a:cxn>
                <a:cxn ang="0">
                  <a:pos x="T8" y="T9"/>
                </a:cxn>
              </a:cxnLst>
              <a:rect l="0" t="0" r="r" b="b"/>
              <a:pathLst>
                <a:path w="165" h="240">
                  <a:moveTo>
                    <a:pt x="52" y="0"/>
                  </a:moveTo>
                  <a:lnTo>
                    <a:pt x="165" y="0"/>
                  </a:lnTo>
                  <a:lnTo>
                    <a:pt x="113" y="240"/>
                  </a:lnTo>
                  <a:lnTo>
                    <a:pt x="0" y="240"/>
                  </a:lnTo>
                  <a:lnTo>
                    <a:pt x="52" y="0"/>
                  </a:lnTo>
                  <a:close/>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 name="Rectangle 9"/>
          <p:cNvSpPr>
            <a:spLocks noChangeArrowheads="1"/>
          </p:cNvSpPr>
          <p:nvPr userDrawn="1"/>
        </p:nvSpPr>
        <p:spPr bwMode="ltGray">
          <a:xfrm>
            <a:off x="0" y="3055938"/>
            <a:ext cx="9144000" cy="3802062"/>
          </a:xfrm>
          <a:prstGeom prst="rect">
            <a:avLst/>
          </a:prstGeom>
          <a:solidFill>
            <a:schemeClr val="accent3"/>
          </a:solidFill>
          <a:ln w="9525">
            <a:noFill/>
            <a:miter lim="800000"/>
            <a:headEnd/>
            <a:tailEnd/>
          </a:ln>
          <a:effectLst/>
        </p:spPr>
        <p:txBody>
          <a:bodyPr wrap="none" anchor="ctr">
            <a:prstTxWarp prst="textNoShape">
              <a:avLst/>
            </a:prstTxWarp>
          </a:bodyPr>
          <a:lstStyle/>
          <a:p>
            <a:endParaRPr lang="en-US" sz="1662"/>
          </a:p>
        </p:txBody>
      </p:sp>
      <p:sp>
        <p:nvSpPr>
          <p:cNvPr id="2" name="Title 1"/>
          <p:cNvSpPr>
            <a:spLocks noGrp="1"/>
          </p:cNvSpPr>
          <p:nvPr>
            <p:ph type="ctrTitle"/>
          </p:nvPr>
        </p:nvSpPr>
        <p:spPr bwMode="auto">
          <a:xfrm>
            <a:off x="251519" y="2142067"/>
            <a:ext cx="8496945" cy="1955800"/>
          </a:xfrm>
        </p:spPr>
        <p:txBody>
          <a:bodyPr anchor="b">
            <a:normAutofit/>
          </a:bodyPr>
          <a:lstStyle>
            <a:lvl1pPr algn="l">
              <a:defRPr sz="2600">
                <a:solidFill>
                  <a:schemeClr val="bg1"/>
                </a:solidFill>
              </a:defRPr>
            </a:lvl1pPr>
          </a:lstStyle>
          <a:p>
            <a:r>
              <a:rPr lang="en-US" smtClean="0"/>
              <a:t>Click to edit Master title style</a:t>
            </a:r>
            <a:endParaRPr lang="en-US" dirty="0"/>
          </a:p>
        </p:txBody>
      </p:sp>
      <p:sp>
        <p:nvSpPr>
          <p:cNvPr id="22" name="Text Placeholder 21"/>
          <p:cNvSpPr>
            <a:spLocks noGrp="1"/>
          </p:cNvSpPr>
          <p:nvPr>
            <p:ph type="body" sz="quarter" idx="13"/>
          </p:nvPr>
        </p:nvSpPr>
        <p:spPr bwMode="auto">
          <a:xfrm>
            <a:off x="252000" y="4190999"/>
            <a:ext cx="8490693" cy="2225676"/>
          </a:xfrm>
        </p:spPr>
        <p:txBody>
          <a:bodyPr/>
          <a:lstStyle>
            <a:lvl1pPr marL="0" indent="0">
              <a:lnSpc>
                <a:spcPct val="100000"/>
              </a:lnSpc>
              <a:spcBef>
                <a:spcPts val="600"/>
              </a:spcBef>
              <a:buNone/>
              <a:defRPr b="1">
                <a:solidFill>
                  <a:schemeClr val="bg1"/>
                </a:solidFill>
              </a:defRPr>
            </a:lvl1pPr>
            <a:lvl2pPr marL="0" indent="0">
              <a:lnSpc>
                <a:spcPct val="100000"/>
              </a:lnSpc>
              <a:spcBef>
                <a:spcPts val="600"/>
              </a:spcBef>
              <a:buNone/>
              <a:defRPr sz="1800">
                <a:solidFill>
                  <a:schemeClr val="bg1"/>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6267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Chart Left">
    <p:spTree>
      <p:nvGrpSpPr>
        <p:cNvPr id="1" name=""/>
        <p:cNvGrpSpPr/>
        <p:nvPr/>
      </p:nvGrpSpPr>
      <p:grpSpPr>
        <a:xfrm>
          <a:off x="0" y="0"/>
          <a:ext cx="0" cy="0"/>
          <a:chOff x="0" y="0"/>
          <a:chExt cx="0" cy="0"/>
        </a:xfrm>
      </p:grpSpPr>
      <p:sp>
        <p:nvSpPr>
          <p:cNvPr id="12" name="Chart Placeholder 11"/>
          <p:cNvSpPr>
            <a:spLocks noGrp="1"/>
          </p:cNvSpPr>
          <p:nvPr>
            <p:ph type="chart" sz="quarter" idx="13"/>
          </p:nvPr>
        </p:nvSpPr>
        <p:spPr>
          <a:xfrm>
            <a:off x="253075" y="1160463"/>
            <a:ext cx="4139538" cy="2305050"/>
          </a:xfrm>
          <a:ln>
            <a:noFill/>
          </a:ln>
        </p:spPr>
        <p:txBody>
          <a:bodyPr anchor="ctr"/>
          <a:lstStyle/>
          <a:p>
            <a:r>
              <a:rPr lang="en-US" smtClean="0"/>
              <a:t>Click icon to add chart</a:t>
            </a:r>
            <a:endParaRPr lang="en-ZA" dirty="0"/>
          </a:p>
        </p:txBody>
      </p:sp>
      <p:sp>
        <p:nvSpPr>
          <p:cNvPr id="15" name="Text Placeholder 14"/>
          <p:cNvSpPr>
            <a:spLocks noGrp="1"/>
          </p:cNvSpPr>
          <p:nvPr>
            <p:ph type="body" sz="quarter" idx="15"/>
          </p:nvPr>
        </p:nvSpPr>
        <p:spPr>
          <a:xfrm>
            <a:off x="4751387" y="1160463"/>
            <a:ext cx="4140000" cy="520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9" name="Chart Placeholder 11"/>
          <p:cNvSpPr>
            <a:spLocks noGrp="1"/>
          </p:cNvSpPr>
          <p:nvPr>
            <p:ph type="chart" sz="quarter" idx="17"/>
          </p:nvPr>
        </p:nvSpPr>
        <p:spPr>
          <a:xfrm>
            <a:off x="250825" y="3645024"/>
            <a:ext cx="4139538" cy="2305050"/>
          </a:xfrm>
          <a:ln>
            <a:noFill/>
          </a:ln>
        </p:spPr>
        <p:txBody>
          <a:bodyPr anchor="ctr"/>
          <a:lstStyle/>
          <a:p>
            <a:r>
              <a:rPr lang="en-US" smtClean="0"/>
              <a:t>Click icon to add chart</a:t>
            </a:r>
            <a:endParaRPr lang="en-ZA"/>
          </a:p>
        </p:txBody>
      </p:sp>
      <p:sp>
        <p:nvSpPr>
          <p:cNvPr id="7" name="Title 1"/>
          <p:cNvSpPr>
            <a:spLocks noGrp="1"/>
          </p:cNvSpPr>
          <p:nvPr>
            <p:ph type="title"/>
          </p:nvPr>
        </p:nvSpPr>
        <p:spPr>
          <a:xfrm>
            <a:off x="250826" y="161999"/>
            <a:ext cx="6624108" cy="892800"/>
          </a:xfrm>
        </p:spPr>
        <p:txBody>
          <a:bodyPr/>
          <a:lstStyle/>
          <a:p>
            <a:r>
              <a:rPr lang="en-US" smtClean="0"/>
              <a:t>Click to edit Master title style</a:t>
            </a:r>
            <a:endParaRPr lang="en-US" dirty="0"/>
          </a:p>
        </p:txBody>
      </p:sp>
      <p:sp>
        <p:nvSpPr>
          <p:cNvPr id="11" name="Slide Number Placeholder 8"/>
          <p:cNvSpPr>
            <a:spLocks noGrp="1"/>
          </p:cNvSpPr>
          <p:nvPr>
            <p:ph type="sldNum" sz="quarter" idx="12"/>
          </p:nvPr>
        </p:nvSpPr>
        <p:spPr>
          <a:xfrm>
            <a:off x="8126757" y="6502400"/>
            <a:ext cx="759883" cy="355600"/>
          </a:xfrm>
        </p:spPr>
        <p:txBody>
          <a:bodyPr/>
          <a:lstStyle/>
          <a:p>
            <a:fld id="{639A6B6E-A754-4D49-873C-316023F2ADB7}" type="slidenum">
              <a:rPr lang="en-GB" smtClean="0"/>
              <a:pPr/>
              <a:t>‹#›</a:t>
            </a:fld>
            <a:endParaRPr lang="en-GB" dirty="0"/>
          </a:p>
        </p:txBody>
      </p:sp>
      <p:sp>
        <p:nvSpPr>
          <p:cNvPr id="8" name="Footer Placeholder 7"/>
          <p:cNvSpPr>
            <a:spLocks noGrp="1"/>
          </p:cNvSpPr>
          <p:nvPr>
            <p:ph type="ftr" sz="quarter" idx="11"/>
          </p:nvPr>
        </p:nvSpPr>
        <p:spPr>
          <a:xfrm>
            <a:off x="234891" y="6492875"/>
            <a:ext cx="5785200" cy="365125"/>
          </a:xfrm>
        </p:spPr>
        <p:txBody>
          <a:bodyPr/>
          <a:lstStyle/>
          <a:p>
            <a:r>
              <a:rPr lang="en-GB" smtClean="0"/>
              <a:t>Mondi Štětí Introduction 2016</a:t>
            </a:r>
            <a:endParaRPr lang="en-GB" dirty="0"/>
          </a:p>
        </p:txBody>
      </p:sp>
      <p:sp>
        <p:nvSpPr>
          <p:cNvPr id="10" name="Date Placeholder 17"/>
          <p:cNvSpPr>
            <a:spLocks noGrp="1"/>
          </p:cNvSpPr>
          <p:nvPr>
            <p:ph type="dt" sz="half" idx="2"/>
          </p:nvPr>
        </p:nvSpPr>
        <p:spPr>
          <a:xfrm>
            <a:off x="6096000" y="6492875"/>
            <a:ext cx="2133600" cy="365125"/>
          </a:xfrm>
          <a:prstGeom prst="rect">
            <a:avLst/>
          </a:prstGeom>
        </p:spPr>
        <p:txBody>
          <a:bodyPr vert="horz" lIns="91440" tIns="45720" rIns="91440" bIns="45720" rtlCol="0" anchor="ctr"/>
          <a:lstStyle>
            <a:lvl1pPr marL="0" algn="l" defTabSz="914400" rtl="0" eaLnBrk="1" latinLnBrk="0" hangingPunct="1">
              <a:defRPr lang="en-US" sz="900" kern="0" spc="0" baseline="0" smtClean="0">
                <a:solidFill>
                  <a:schemeClr val="bg2">
                    <a:lumMod val="20000"/>
                    <a:lumOff val="80000"/>
                  </a:schemeClr>
                </a:solidFill>
                <a:latin typeface="+mn-lt"/>
                <a:ea typeface="+mn-ea"/>
                <a:cs typeface="+mn-cs"/>
              </a:defRPr>
            </a:lvl1pPr>
          </a:lstStyle>
          <a:p>
            <a:r>
              <a:rPr lang="cs-CZ" smtClean="0"/>
              <a:t>2016</a:t>
            </a:r>
            <a:endParaRPr lang="en-US" dirty="0"/>
          </a:p>
        </p:txBody>
      </p:sp>
    </p:spTree>
    <p:extLst>
      <p:ext uri="{BB962C8B-B14F-4D97-AF65-F5344CB8AC3E}">
        <p14:creationId xmlns:p14="http://schemas.microsoft.com/office/powerpoint/2010/main" val="250122822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ound Corner Picture with Caption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52000" y="1617134"/>
            <a:ext cx="4140000" cy="47439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GB" smtClean="0"/>
              <a:t>Mondi Štětí Introduction 2016</a:t>
            </a:r>
            <a:endParaRPr lang="en-GB" dirty="0"/>
          </a:p>
        </p:txBody>
      </p:sp>
      <p:sp>
        <p:nvSpPr>
          <p:cNvPr id="9" name="Slide Number Placeholder 8"/>
          <p:cNvSpPr>
            <a:spLocks noGrp="1"/>
          </p:cNvSpPr>
          <p:nvPr>
            <p:ph type="sldNum" sz="quarter" idx="12"/>
          </p:nvPr>
        </p:nvSpPr>
        <p:spPr/>
        <p:txBody>
          <a:bodyPr/>
          <a:lstStyle/>
          <a:p>
            <a:fld id="{639A6B6E-A754-4D49-873C-316023F2ADB7}" type="slidenum">
              <a:rPr lang="en-GB" smtClean="0"/>
              <a:pPr/>
              <a:t>‹#›</a:t>
            </a:fld>
            <a:endParaRPr lang="en-GB" dirty="0"/>
          </a:p>
        </p:txBody>
      </p:sp>
      <p:sp>
        <p:nvSpPr>
          <p:cNvPr id="14" name="Text Placeholder 2"/>
          <p:cNvSpPr>
            <a:spLocks noGrp="1"/>
          </p:cNvSpPr>
          <p:nvPr>
            <p:ph type="body" idx="1"/>
          </p:nvPr>
        </p:nvSpPr>
        <p:spPr>
          <a:xfrm>
            <a:off x="252000" y="1062000"/>
            <a:ext cx="4140000" cy="472800"/>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Text Placeholder 4"/>
          <p:cNvSpPr>
            <a:spLocks noGrp="1"/>
          </p:cNvSpPr>
          <p:nvPr>
            <p:ph type="body" sz="quarter" idx="3"/>
          </p:nvPr>
        </p:nvSpPr>
        <p:spPr>
          <a:xfrm>
            <a:off x="4752000" y="1062000"/>
            <a:ext cx="4140000" cy="472800"/>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Picture Placeholder 12"/>
          <p:cNvSpPr>
            <a:spLocks noGrp="1"/>
          </p:cNvSpPr>
          <p:nvPr>
            <p:ph type="pic" sz="quarter" idx="13"/>
          </p:nvPr>
        </p:nvSpPr>
        <p:spPr>
          <a:xfrm>
            <a:off x="4775200" y="1618488"/>
            <a:ext cx="4011613" cy="4745736"/>
          </a:xfrm>
          <a:prstGeom prst="roundRect">
            <a:avLst>
              <a:gd name="adj" fmla="val 7227"/>
            </a:avLst>
          </a:prstGeom>
        </p:spPr>
        <p:txBody>
          <a:bodyPr/>
          <a:lstStyle>
            <a:lvl1pPr>
              <a:buNone/>
              <a:defRPr baseline="0"/>
            </a:lvl1pPr>
          </a:lstStyle>
          <a:p>
            <a:r>
              <a:rPr lang="en-US" smtClean="0"/>
              <a:t>Click icon to add picture</a:t>
            </a:r>
            <a:endParaRPr lang="en-US" dirty="0"/>
          </a:p>
        </p:txBody>
      </p:sp>
      <p:sp>
        <p:nvSpPr>
          <p:cNvPr id="10" name="Date Placeholder 17"/>
          <p:cNvSpPr>
            <a:spLocks noGrp="1"/>
          </p:cNvSpPr>
          <p:nvPr>
            <p:ph type="dt" sz="half" idx="14"/>
          </p:nvPr>
        </p:nvSpPr>
        <p:spPr>
          <a:xfrm>
            <a:off x="6096000" y="6492875"/>
            <a:ext cx="2133600" cy="365125"/>
          </a:xfrm>
          <a:prstGeom prst="rect">
            <a:avLst/>
          </a:prstGeom>
        </p:spPr>
        <p:txBody>
          <a:bodyPr vert="horz" lIns="91440" tIns="45720" rIns="91440" bIns="45720" rtlCol="0" anchor="ctr"/>
          <a:lstStyle>
            <a:lvl1pPr marL="0" algn="l" defTabSz="914400" rtl="0" eaLnBrk="1" latinLnBrk="0" hangingPunct="1">
              <a:defRPr lang="en-US" sz="900" kern="0" spc="0" baseline="0" smtClean="0">
                <a:solidFill>
                  <a:schemeClr val="bg2">
                    <a:lumMod val="20000"/>
                    <a:lumOff val="80000"/>
                  </a:schemeClr>
                </a:solidFill>
                <a:latin typeface="+mn-lt"/>
                <a:ea typeface="+mn-ea"/>
                <a:cs typeface="+mn-cs"/>
              </a:defRPr>
            </a:lvl1pPr>
          </a:lstStyle>
          <a:p>
            <a:r>
              <a:rPr lang="cs-CZ" smtClean="0"/>
              <a:t>2016</a:t>
            </a:r>
            <a:endParaRPr lang="en-US" dirty="0"/>
          </a:p>
        </p:txBody>
      </p:sp>
      <p:sp>
        <p:nvSpPr>
          <p:cNvPr id="12" name="Title Placeholder 1"/>
          <p:cNvSpPr>
            <a:spLocks noGrp="1"/>
          </p:cNvSpPr>
          <p:nvPr>
            <p:ph type="title"/>
          </p:nvPr>
        </p:nvSpPr>
        <p:spPr>
          <a:xfrm>
            <a:off x="252000" y="160867"/>
            <a:ext cx="6776508" cy="896112"/>
          </a:xfrm>
          <a:prstGeom prst="rect">
            <a:avLst/>
          </a:prstGeom>
        </p:spPr>
        <p:txBody>
          <a:bodyPr vert="horz" lIns="72000" tIns="45720" rIns="7200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91743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Corner Picture with Caption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50824" y="1617132"/>
            <a:ext cx="4140000" cy="47439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a:solidFill>
                  <a:schemeClr val="bg2">
                    <a:lumMod val="20000"/>
                    <a:lumOff val="80000"/>
                  </a:schemeClr>
                </a:solidFill>
              </a:defRPr>
            </a:lvl1pPr>
          </a:lstStyle>
          <a:p>
            <a:r>
              <a:rPr lang="en-GB" smtClean="0"/>
              <a:t>Mondi Štětí Introduction 2016</a:t>
            </a:r>
            <a:endParaRPr lang="en-GB" dirty="0"/>
          </a:p>
        </p:txBody>
      </p:sp>
      <p:sp>
        <p:nvSpPr>
          <p:cNvPr id="9" name="Slide Number Placeholder 8"/>
          <p:cNvSpPr>
            <a:spLocks noGrp="1"/>
          </p:cNvSpPr>
          <p:nvPr>
            <p:ph type="sldNum" sz="quarter" idx="12"/>
          </p:nvPr>
        </p:nvSpPr>
        <p:spPr/>
        <p:txBody>
          <a:bodyPr/>
          <a:lstStyle/>
          <a:p>
            <a:fld id="{639A6B6E-A754-4D49-873C-316023F2ADB7}" type="slidenum">
              <a:rPr lang="en-GB" smtClean="0"/>
              <a:pPr/>
              <a:t>‹#›</a:t>
            </a:fld>
            <a:endParaRPr lang="en-GB" dirty="0"/>
          </a:p>
        </p:txBody>
      </p:sp>
      <p:sp>
        <p:nvSpPr>
          <p:cNvPr id="10" name="Text Placeholder 2"/>
          <p:cNvSpPr>
            <a:spLocks noGrp="1"/>
          </p:cNvSpPr>
          <p:nvPr>
            <p:ph type="body" idx="1"/>
          </p:nvPr>
        </p:nvSpPr>
        <p:spPr>
          <a:xfrm>
            <a:off x="252000" y="1062000"/>
            <a:ext cx="4140000" cy="472800"/>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4"/>
          <p:cNvSpPr>
            <a:spLocks noGrp="1"/>
          </p:cNvSpPr>
          <p:nvPr>
            <p:ph type="body" sz="quarter" idx="3"/>
          </p:nvPr>
        </p:nvSpPr>
        <p:spPr>
          <a:xfrm>
            <a:off x="4752000" y="1062000"/>
            <a:ext cx="4140000" cy="472800"/>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Picture Placeholder 12"/>
          <p:cNvSpPr>
            <a:spLocks noGrp="1"/>
          </p:cNvSpPr>
          <p:nvPr>
            <p:ph type="pic" sz="quarter" idx="13"/>
          </p:nvPr>
        </p:nvSpPr>
        <p:spPr>
          <a:xfrm>
            <a:off x="4775200" y="1618488"/>
            <a:ext cx="4011613" cy="4745736"/>
          </a:xfrm>
          <a:prstGeom prst="roundRect">
            <a:avLst>
              <a:gd name="adj" fmla="val 0"/>
            </a:avLst>
          </a:prstGeom>
        </p:spPr>
        <p:txBody>
          <a:bodyPr/>
          <a:lstStyle>
            <a:lvl1pPr>
              <a:buNone/>
              <a:defRPr baseline="0"/>
            </a:lvl1pPr>
          </a:lstStyle>
          <a:p>
            <a:r>
              <a:rPr lang="en-US" smtClean="0"/>
              <a:t>Click icon to add picture</a:t>
            </a:r>
            <a:endParaRPr lang="en-US" dirty="0"/>
          </a:p>
        </p:txBody>
      </p:sp>
      <p:sp>
        <p:nvSpPr>
          <p:cNvPr id="11" name="Date Placeholder 17"/>
          <p:cNvSpPr>
            <a:spLocks noGrp="1"/>
          </p:cNvSpPr>
          <p:nvPr>
            <p:ph type="dt" sz="half" idx="14"/>
          </p:nvPr>
        </p:nvSpPr>
        <p:spPr>
          <a:xfrm>
            <a:off x="6096000" y="6492875"/>
            <a:ext cx="2133600" cy="365125"/>
          </a:xfrm>
          <a:prstGeom prst="rect">
            <a:avLst/>
          </a:prstGeom>
        </p:spPr>
        <p:txBody>
          <a:bodyPr vert="horz" lIns="91440" tIns="45720" rIns="91440" bIns="45720" rtlCol="0" anchor="ctr"/>
          <a:lstStyle>
            <a:lvl1pPr marL="0" algn="l" defTabSz="914400" rtl="0" eaLnBrk="1" latinLnBrk="0" hangingPunct="1">
              <a:defRPr lang="en-US" sz="900" kern="0" spc="0" baseline="0" smtClean="0">
                <a:solidFill>
                  <a:schemeClr val="bg2">
                    <a:lumMod val="20000"/>
                    <a:lumOff val="80000"/>
                  </a:schemeClr>
                </a:solidFill>
                <a:latin typeface="+mn-lt"/>
                <a:ea typeface="+mn-ea"/>
                <a:cs typeface="+mn-cs"/>
              </a:defRPr>
            </a:lvl1pPr>
          </a:lstStyle>
          <a:p>
            <a:r>
              <a:rPr lang="cs-CZ" smtClean="0"/>
              <a:t>2016</a:t>
            </a:r>
            <a:endParaRPr lang="en-US" dirty="0"/>
          </a:p>
        </p:txBody>
      </p:sp>
      <p:sp>
        <p:nvSpPr>
          <p:cNvPr id="14" name="Title Placeholder 1"/>
          <p:cNvSpPr>
            <a:spLocks noGrp="1"/>
          </p:cNvSpPr>
          <p:nvPr>
            <p:ph type="title"/>
          </p:nvPr>
        </p:nvSpPr>
        <p:spPr>
          <a:xfrm>
            <a:off x="252000" y="160867"/>
            <a:ext cx="6776508" cy="896112"/>
          </a:xfrm>
          <a:prstGeom prst="rect">
            <a:avLst/>
          </a:prstGeom>
        </p:spPr>
        <p:txBody>
          <a:bodyPr vert="horz" lIns="72000" tIns="45720" rIns="7200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78862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3" pos="276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Mondi Štětí Introduction 2016</a:t>
            </a:r>
            <a:endParaRPr lang="en-GB" dirty="0"/>
          </a:p>
        </p:txBody>
      </p:sp>
      <p:sp>
        <p:nvSpPr>
          <p:cNvPr id="4" name="Slide Number Placeholder 3"/>
          <p:cNvSpPr>
            <a:spLocks noGrp="1"/>
          </p:cNvSpPr>
          <p:nvPr>
            <p:ph type="sldNum" sz="quarter" idx="12"/>
          </p:nvPr>
        </p:nvSpPr>
        <p:spPr/>
        <p:txBody>
          <a:bodyPr/>
          <a:lstStyle/>
          <a:p>
            <a:fld id="{639A6B6E-A754-4D49-873C-316023F2ADB7}" type="slidenum">
              <a:rPr lang="en-GB" smtClean="0"/>
              <a:pPr/>
              <a:t>‹#›</a:t>
            </a:fld>
            <a:endParaRPr lang="en-GB" dirty="0"/>
          </a:p>
        </p:txBody>
      </p:sp>
      <p:sp>
        <p:nvSpPr>
          <p:cNvPr id="6" name="Rectangle 5"/>
          <p:cNvSpPr/>
          <p:nvPr userDrawn="1"/>
        </p:nvSpPr>
        <p:spPr>
          <a:xfrm>
            <a:off x="260059" y="3243394"/>
            <a:ext cx="8689953" cy="3293209"/>
          </a:xfrm>
          <a:prstGeom prst="rect">
            <a:avLst/>
          </a:prstGeom>
        </p:spPr>
        <p:txBody>
          <a:bodyPr wrap="square">
            <a:spAutoFit/>
          </a:bodyPr>
          <a:lstStyle/>
          <a:p>
            <a:pPr marL="11113" lvl="0" indent="-11113" eaLnBrk="0" fontAlgn="base" hangingPunct="0">
              <a:spcBef>
                <a:spcPct val="0"/>
              </a:spcBef>
              <a:spcAft>
                <a:spcPct val="0"/>
              </a:spcAft>
              <a:defRPr/>
            </a:pPr>
            <a:r>
              <a:rPr lang="en-GB" sz="800" b="1" i="0" kern="0" spc="0" baseline="0" dirty="0">
                <a:solidFill>
                  <a:srgbClr val="000000"/>
                </a:solidFill>
                <a:latin typeface="Arial" charset="0"/>
                <a:cs typeface="Arial" charset="0"/>
              </a:rPr>
              <a:t>Forward-looking statements disclaimer</a:t>
            </a:r>
          </a:p>
          <a:p>
            <a:pPr marL="11113" lvl="0" indent="-11113" eaLnBrk="0" fontAlgn="base" hangingPunct="0">
              <a:spcBef>
                <a:spcPct val="0"/>
              </a:spcBef>
              <a:spcAft>
                <a:spcPct val="0"/>
              </a:spcAft>
              <a:defRPr/>
            </a:pPr>
            <a:endParaRPr lang="de-AT" sz="800" b="0" i="0" kern="0" spc="0" baseline="0" dirty="0">
              <a:solidFill>
                <a:srgbClr val="000000"/>
              </a:solidFill>
              <a:latin typeface="Arial" charset="0"/>
              <a:cs typeface="Arial" charset="0"/>
            </a:endParaRPr>
          </a:p>
          <a:p>
            <a:pPr lvl="0" fontAlgn="base">
              <a:spcBef>
                <a:spcPct val="0"/>
              </a:spcBef>
              <a:spcAft>
                <a:spcPct val="0"/>
              </a:spcAft>
              <a:defRPr/>
            </a:pPr>
            <a:r>
              <a:rPr lang="en-GB" sz="800" b="0" i="0" kern="0" spc="0" baseline="0" dirty="0">
                <a:solidFill>
                  <a:srgbClr val="000000"/>
                </a:solidFill>
                <a:latin typeface="Arial" charset="0"/>
                <a:cs typeface="Arial" charset="0"/>
              </a:rPr>
              <a:t>This document includes forward-looking statements. All statements other than statements of historical facts included herein, including, without limitation, those regarding Mondi’s financial position, business strategy, market growth and developments, expectations of growth and profitability and plans and objectives of management for future operations, are forward-looking statements. Forward-looking statements are sometimes identified by the use of forward-looking terminology such as ‘believe’, ‘expects’, ‘may’, ‘will’, ‘could’, ‘should’, ‘shall’, ‘risk’, ‘intends’, ‘estimates’, ‘aims’, ‘plans’, ‘predicts’, ‘continues’, ‘assumes’, ‘positioned’ or ‘anticipates’ or the negative thereof, other variations thereon or comparable terminology. Such forward-looking statements involve known and unknown risks, uncertainties and other factors which may cause the actual results, performance or </a:t>
            </a:r>
            <a:r>
              <a:rPr lang="en-GB" sz="800" b="0" i="0" kern="0" spc="0" baseline="0" dirty="0" smtClean="0">
                <a:solidFill>
                  <a:srgbClr val="000000"/>
                </a:solidFill>
                <a:latin typeface="Arial" charset="0"/>
                <a:cs typeface="Arial" charset="0"/>
              </a:rPr>
              <a:t>achievements of </a:t>
            </a:r>
            <a:r>
              <a:rPr lang="en-GB" sz="800" b="0" i="0" kern="0" spc="0" baseline="0" dirty="0">
                <a:solidFill>
                  <a:srgbClr val="000000"/>
                </a:solidFill>
                <a:latin typeface="Arial" charset="0"/>
                <a:cs typeface="Arial" charset="0"/>
              </a:rPr>
              <a:t>Mondi, or industry results, to be materially different from any future results, performance or achievements expressed or implied by such forward-looking statements. Such forward-looking statements and other statements contained in this document regarding matters that are not historical facts involve predictions and are based on numerous assumptions regarding Mondi’s present and future business strategies and the environment in which Mondi will operate in the future. These forward-looking statements speak only as of the date on which they are made. </a:t>
            </a:r>
            <a:br>
              <a:rPr lang="en-GB" sz="800" b="0" i="0" kern="0" spc="0" baseline="0" dirty="0">
                <a:solidFill>
                  <a:srgbClr val="000000"/>
                </a:solidFill>
                <a:latin typeface="Arial" charset="0"/>
                <a:cs typeface="Arial" charset="0"/>
              </a:rPr>
            </a:br>
            <a:endParaRPr lang="de-AT" sz="800" b="0" i="0" kern="0" spc="0" baseline="0" dirty="0">
              <a:solidFill>
                <a:srgbClr val="000000"/>
              </a:solidFill>
              <a:latin typeface="Arial" charset="0"/>
              <a:cs typeface="Arial" charset="0"/>
            </a:endParaRPr>
          </a:p>
          <a:p>
            <a:pPr lvl="0" fontAlgn="base">
              <a:spcBef>
                <a:spcPct val="0"/>
              </a:spcBef>
              <a:spcAft>
                <a:spcPct val="0"/>
              </a:spcAft>
              <a:defRPr/>
            </a:pPr>
            <a:r>
              <a:rPr lang="en-GB" sz="800" b="0" i="0" kern="0" spc="0" baseline="0" dirty="0">
                <a:solidFill>
                  <a:srgbClr val="000000"/>
                </a:solidFill>
                <a:latin typeface="Arial" charset="0"/>
                <a:cs typeface="Arial" charset="0"/>
              </a:rPr>
              <a:t>No assurance can be given that such future results will be achieved; various factors could cause actual future results, performance or events to differ materially from those described in these statements. Such factors include in particular but without any limitation: (1) operating factors, such as continued success of manufacturing activities and the achievement </a:t>
            </a:r>
            <a:r>
              <a:rPr lang="en-GB" sz="800" b="0" i="0" kern="0" spc="0" baseline="0" dirty="0" smtClean="0">
                <a:solidFill>
                  <a:srgbClr val="000000"/>
                </a:solidFill>
                <a:latin typeface="Arial" charset="0"/>
                <a:cs typeface="Arial" charset="0"/>
              </a:rPr>
              <a:t/>
            </a:r>
            <a:br>
              <a:rPr lang="en-GB" sz="800" b="0" i="0" kern="0" spc="0" baseline="0" dirty="0" smtClean="0">
                <a:solidFill>
                  <a:srgbClr val="000000"/>
                </a:solidFill>
                <a:latin typeface="Arial" charset="0"/>
                <a:cs typeface="Arial" charset="0"/>
              </a:rPr>
            </a:br>
            <a:r>
              <a:rPr lang="en-GB" sz="800" b="0" i="0" kern="0" spc="0" baseline="0" dirty="0" smtClean="0">
                <a:solidFill>
                  <a:srgbClr val="000000"/>
                </a:solidFill>
                <a:latin typeface="Arial" charset="0"/>
                <a:cs typeface="Arial" charset="0"/>
              </a:rPr>
              <a:t>of </a:t>
            </a:r>
            <a:r>
              <a:rPr lang="en-GB" sz="800" b="0" i="0" kern="0" spc="0" baseline="0" dirty="0">
                <a:solidFill>
                  <a:srgbClr val="000000"/>
                </a:solidFill>
                <a:latin typeface="Arial" charset="0"/>
                <a:cs typeface="Arial" charset="0"/>
              </a:rPr>
              <a:t>efficiencies therein, continued success of product development plans and targets, changes in the degree of protection created by Mondi’s patents and other intellectual property rights and the availability of capital on acceptable terms; (2) industry conditions, such as strength of product demand, intensity of competition, prevailing and future global market prices for Mondi’s products and raw materials and the pricing pressures thereto, financial condition of the customers, suppliers and the competitors of Mondi and potential introduction of competing products and technologies by competitors; and (3) general economic conditions, such as rates of economic growth in Mondi’s principal geographical markets or fluctuations of exchange rates and interest rates. </a:t>
            </a:r>
          </a:p>
          <a:p>
            <a:pPr marL="266700" lvl="0" indent="-266700" fontAlgn="base">
              <a:spcBef>
                <a:spcPct val="0"/>
              </a:spcBef>
              <a:spcAft>
                <a:spcPct val="0"/>
              </a:spcAft>
              <a:defRPr/>
            </a:pPr>
            <a:endParaRPr lang="de-AT" sz="800" b="0" i="0" kern="0" spc="0" baseline="0" dirty="0">
              <a:solidFill>
                <a:srgbClr val="000000"/>
              </a:solidFill>
              <a:latin typeface="Arial" charset="0"/>
              <a:cs typeface="Arial" charset="0"/>
            </a:endParaRPr>
          </a:p>
          <a:p>
            <a:pPr marL="266700" lvl="0" indent="-266700" fontAlgn="base">
              <a:spcBef>
                <a:spcPct val="0"/>
              </a:spcBef>
              <a:spcAft>
                <a:spcPct val="0"/>
              </a:spcAft>
              <a:defRPr/>
            </a:pPr>
            <a:r>
              <a:rPr lang="en-GB" sz="800" b="1" i="0" kern="0" spc="0" baseline="0" dirty="0">
                <a:solidFill>
                  <a:srgbClr val="000000"/>
                </a:solidFill>
                <a:latin typeface="Arial" charset="0"/>
                <a:cs typeface="Arial" charset="0"/>
              </a:rPr>
              <a:t>Mondi expressly disclaims  </a:t>
            </a:r>
          </a:p>
          <a:p>
            <a:pPr marL="266700" lvl="0" indent="-266700" fontAlgn="base">
              <a:spcBef>
                <a:spcPct val="0"/>
              </a:spcBef>
              <a:spcAft>
                <a:spcPct val="0"/>
              </a:spcAft>
              <a:defRPr/>
            </a:pPr>
            <a:endParaRPr lang="de-AT" sz="800" b="0" i="0" u="sng" kern="0" spc="0" baseline="0" dirty="0">
              <a:solidFill>
                <a:srgbClr val="000000"/>
              </a:solidFill>
              <a:latin typeface="Arial" charset="0"/>
              <a:cs typeface="Arial" charset="0"/>
            </a:endParaRPr>
          </a:p>
          <a:p>
            <a:pPr marL="180975" lvl="0" indent="-180975" fontAlgn="base">
              <a:spcBef>
                <a:spcPct val="0"/>
              </a:spcBef>
              <a:spcAft>
                <a:spcPct val="0"/>
              </a:spcAft>
              <a:defRPr/>
            </a:pPr>
            <a:r>
              <a:rPr lang="en-GB" sz="800" b="0" i="0" kern="0" spc="0" baseline="0" dirty="0">
                <a:solidFill>
                  <a:srgbClr val="000000"/>
                </a:solidFill>
                <a:latin typeface="Arial" charset="0"/>
                <a:cs typeface="Arial" charset="0"/>
              </a:rPr>
              <a:t>a)	any warranty or liability as to accuracy or completeness of the information provided herein; and</a:t>
            </a:r>
            <a:endParaRPr lang="de-AT" sz="800" b="0" i="0" kern="0" spc="0" baseline="0" dirty="0">
              <a:solidFill>
                <a:srgbClr val="000000"/>
              </a:solidFill>
              <a:latin typeface="Arial" charset="0"/>
              <a:cs typeface="Arial" charset="0"/>
            </a:endParaRPr>
          </a:p>
          <a:p>
            <a:pPr marL="180975" lvl="0" indent="-180975" algn="l" defTabSz="914400" rtl="0" eaLnBrk="1" fontAlgn="base" latinLnBrk="0" hangingPunct="1">
              <a:spcBef>
                <a:spcPct val="0"/>
              </a:spcBef>
              <a:spcAft>
                <a:spcPct val="0"/>
              </a:spcAft>
              <a:buAutoNum type="alphaLcParenR" startAt="2"/>
              <a:defRPr/>
            </a:pPr>
            <a:r>
              <a:rPr lang="en-GB" sz="800" b="0" i="0" kern="0" spc="0" baseline="0" smtClean="0">
                <a:solidFill>
                  <a:srgbClr val="000000"/>
                </a:solidFill>
                <a:latin typeface="Arial" charset="0"/>
                <a:ea typeface="+mn-ea"/>
                <a:cs typeface="Arial" charset="0"/>
              </a:rPr>
              <a:t>any </a:t>
            </a:r>
            <a:r>
              <a:rPr lang="en-GB" sz="800" b="0" i="0" kern="0" spc="0" baseline="0" dirty="0">
                <a:solidFill>
                  <a:srgbClr val="000000"/>
                </a:solidFill>
                <a:latin typeface="Arial" charset="0"/>
                <a:ea typeface="+mn-ea"/>
                <a:cs typeface="Arial" charset="0"/>
              </a:rPr>
              <a:t>obligation or undertaking to review or confirm analysts’ expectations or estimates or to update any forward-looking statements to reflect any change in Mondi’s expectations or any events that occur or circumstances that arise after the date of making any forward-looking statements</a:t>
            </a:r>
            <a:r>
              <a:rPr lang="en-GB" sz="800" b="0" i="0" kern="0" spc="0" baseline="0" smtClean="0">
                <a:solidFill>
                  <a:srgbClr val="000000"/>
                </a:solidFill>
                <a:latin typeface="Arial" charset="0"/>
                <a:ea typeface="+mn-ea"/>
                <a:cs typeface="Arial" charset="0"/>
              </a:rPr>
              <a:t>, </a:t>
            </a:r>
          </a:p>
          <a:p>
            <a:pPr marL="0" lvl="0" indent="0" fontAlgn="base">
              <a:spcBef>
                <a:spcPct val="0"/>
              </a:spcBef>
              <a:spcAft>
                <a:spcPct val="0"/>
              </a:spcAft>
              <a:buNone/>
              <a:defRPr/>
            </a:pPr>
            <a:r>
              <a:rPr lang="en-GB" sz="800" b="0" i="0" kern="0" spc="0" baseline="0" smtClean="0">
                <a:solidFill>
                  <a:srgbClr val="000000"/>
                </a:solidFill>
                <a:latin typeface="Arial" charset="0"/>
                <a:cs typeface="Arial" charset="0"/>
              </a:rPr>
              <a:t>unless </a:t>
            </a:r>
            <a:r>
              <a:rPr lang="en-GB" sz="800" b="0" i="0" kern="0" spc="0" baseline="0" dirty="0">
                <a:solidFill>
                  <a:srgbClr val="000000"/>
                </a:solidFill>
                <a:latin typeface="Arial" charset="0"/>
                <a:cs typeface="Arial" charset="0"/>
              </a:rPr>
              <a:t>required to do so by applicable law or any regulatory body applicable to Mondi, including the JSE Limited and the LSE.</a:t>
            </a:r>
            <a:endParaRPr lang="de-AT" sz="800" b="0" i="0" kern="0" spc="0" baseline="0" dirty="0">
              <a:solidFill>
                <a:srgbClr val="000000"/>
              </a:solidFill>
              <a:latin typeface="Arial" charset="0"/>
              <a:cs typeface="Arial" charset="0"/>
            </a:endParaRPr>
          </a:p>
        </p:txBody>
      </p:sp>
      <p:sp>
        <p:nvSpPr>
          <p:cNvPr id="5" name="Date Placeholder 17"/>
          <p:cNvSpPr>
            <a:spLocks noGrp="1"/>
          </p:cNvSpPr>
          <p:nvPr>
            <p:ph type="dt" sz="half" idx="2"/>
          </p:nvPr>
        </p:nvSpPr>
        <p:spPr>
          <a:xfrm>
            <a:off x="6096000" y="6492875"/>
            <a:ext cx="2133600" cy="365125"/>
          </a:xfrm>
          <a:prstGeom prst="rect">
            <a:avLst/>
          </a:prstGeom>
        </p:spPr>
        <p:txBody>
          <a:bodyPr vert="horz" lIns="91440" tIns="45720" rIns="91440" bIns="45720" rtlCol="0" anchor="ctr"/>
          <a:lstStyle>
            <a:lvl1pPr marL="0" algn="l" defTabSz="914400" rtl="0" eaLnBrk="1" latinLnBrk="0" hangingPunct="1">
              <a:defRPr lang="en-US" sz="900" kern="0" spc="0" baseline="0" smtClean="0">
                <a:solidFill>
                  <a:schemeClr val="bg2">
                    <a:lumMod val="20000"/>
                    <a:lumOff val="80000"/>
                  </a:schemeClr>
                </a:solidFill>
                <a:latin typeface="+mn-lt"/>
                <a:ea typeface="+mn-ea"/>
                <a:cs typeface="+mn-cs"/>
              </a:defRPr>
            </a:lvl1pPr>
          </a:lstStyle>
          <a:p>
            <a:r>
              <a:rPr lang="cs-CZ" smtClean="0"/>
              <a:t>2016</a:t>
            </a:r>
            <a:endParaRPr lang="en-US" dirty="0"/>
          </a:p>
        </p:txBody>
      </p:sp>
    </p:spTree>
    <p:extLst>
      <p:ext uri="{BB962C8B-B14F-4D97-AF65-F5344CB8AC3E}">
        <p14:creationId xmlns:p14="http://schemas.microsoft.com/office/powerpoint/2010/main" val="278473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 Title only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smtClean="0"/>
              <a:t>Title (in one line only)</a:t>
            </a:r>
            <a:endParaRPr lang="en-GB" noProof="0"/>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solidFill>
                  <a:srgbClr val="FFFFFF"/>
                </a:solidFill>
              </a:rPr>
              <a:t>2016</a:t>
            </a:r>
            <a:endParaRPr lang="en-GB"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solidFill>
                  <a:srgbClr val="FFFFFF"/>
                </a:solidFill>
              </a:rPr>
              <a:t>Mondi Štětí Introduction 2016</a:t>
            </a:r>
            <a:endParaRPr lang="en-GB">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GB">
                <a:solidFill>
                  <a:srgbClr val="FFFFFF"/>
                </a:solidFill>
              </a:rPr>
              <a:t>Page </a:t>
            </a:r>
            <a:fld id="{03F25FEB-CB99-4CF5-B4BA-7B97DFBE71B4}"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2016</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cs-CZ" dirty="0" smtClean="0"/>
              <a:t>Mondi Štětí Introduction 2016</a:t>
            </a: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GB"/>
              <a:t>PAGE </a:t>
            </a:r>
            <a:fld id="{E16EB6B2-79DB-4E46-8B4A-9BF7A2D52F7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grpSp>
        <p:nvGrpSpPr>
          <p:cNvPr id="7" name="Group 6"/>
          <p:cNvGrpSpPr/>
          <p:nvPr userDrawn="1"/>
        </p:nvGrpSpPr>
        <p:grpSpPr bwMode="gray">
          <a:xfrm>
            <a:off x="5198500" y="725780"/>
            <a:ext cx="3441500" cy="1358608"/>
            <a:chOff x="5394836" y="2018237"/>
            <a:chExt cx="3522664" cy="1390649"/>
          </a:xfrm>
        </p:grpSpPr>
        <p:sp>
          <p:nvSpPr>
            <p:cNvPr id="8" name="Freeform 5"/>
            <p:cNvSpPr>
              <a:spLocks noEditPoints="1"/>
            </p:cNvSpPr>
            <p:nvPr userDrawn="1"/>
          </p:nvSpPr>
          <p:spPr bwMode="gray">
            <a:xfrm>
              <a:off x="5394836" y="2018237"/>
              <a:ext cx="798513" cy="1390649"/>
            </a:xfrm>
            <a:custGeom>
              <a:avLst/>
              <a:gdLst>
                <a:gd name="T0" fmla="*/ 271 w 770"/>
                <a:gd name="T1" fmla="*/ 858 h 1339"/>
                <a:gd name="T2" fmla="*/ 770 w 770"/>
                <a:gd name="T3" fmla="*/ 464 h 1339"/>
                <a:gd name="T4" fmla="*/ 692 w 770"/>
                <a:gd name="T5" fmla="*/ 0 h 1339"/>
                <a:gd name="T6" fmla="*/ 114 w 770"/>
                <a:gd name="T7" fmla="*/ 504 h 1339"/>
                <a:gd name="T8" fmla="*/ 76 w 770"/>
                <a:gd name="T9" fmla="*/ 747 h 1339"/>
                <a:gd name="T10" fmla="*/ 271 w 770"/>
                <a:gd name="T11" fmla="*/ 858 h 1339"/>
                <a:gd name="T12" fmla="*/ 479 w 770"/>
                <a:gd name="T13" fmla="*/ 925 h 1339"/>
                <a:gd name="T14" fmla="*/ 51 w 770"/>
                <a:gd name="T15" fmla="*/ 763 h 1339"/>
                <a:gd name="T16" fmla="*/ 127 w 770"/>
                <a:gd name="T17" fmla="*/ 1114 h 1339"/>
                <a:gd name="T18" fmla="*/ 155 w 770"/>
                <a:gd name="T19" fmla="*/ 1176 h 1339"/>
                <a:gd name="T20" fmla="*/ 469 w 770"/>
                <a:gd name="T21" fmla="*/ 1330 h 1339"/>
                <a:gd name="T22" fmla="*/ 577 w 770"/>
                <a:gd name="T23" fmla="*/ 1339 h 1339"/>
                <a:gd name="T24" fmla="*/ 495 w 770"/>
                <a:gd name="T25" fmla="*/ 927 h 1339"/>
                <a:gd name="T26" fmla="*/ 479 w 770"/>
                <a:gd name="T27" fmla="*/ 925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0" h="1339">
                  <a:moveTo>
                    <a:pt x="271" y="858"/>
                  </a:moveTo>
                  <a:cubicBezTo>
                    <a:pt x="770" y="464"/>
                    <a:pt x="770" y="464"/>
                    <a:pt x="770" y="464"/>
                  </a:cubicBezTo>
                  <a:cubicBezTo>
                    <a:pt x="692" y="0"/>
                    <a:pt x="692" y="0"/>
                    <a:pt x="692" y="0"/>
                  </a:cubicBezTo>
                  <a:cubicBezTo>
                    <a:pt x="692" y="0"/>
                    <a:pt x="126" y="493"/>
                    <a:pt x="114" y="504"/>
                  </a:cubicBezTo>
                  <a:cubicBezTo>
                    <a:pt x="73" y="539"/>
                    <a:pt x="0" y="625"/>
                    <a:pt x="76" y="747"/>
                  </a:cubicBezTo>
                  <a:cubicBezTo>
                    <a:pt x="104" y="793"/>
                    <a:pt x="171" y="830"/>
                    <a:pt x="271" y="858"/>
                  </a:cubicBezTo>
                  <a:moveTo>
                    <a:pt x="479" y="925"/>
                  </a:moveTo>
                  <a:cubicBezTo>
                    <a:pt x="246" y="899"/>
                    <a:pt x="102" y="845"/>
                    <a:pt x="51" y="763"/>
                  </a:cubicBezTo>
                  <a:cubicBezTo>
                    <a:pt x="69" y="861"/>
                    <a:pt x="102" y="1023"/>
                    <a:pt x="127" y="1114"/>
                  </a:cubicBezTo>
                  <a:cubicBezTo>
                    <a:pt x="133" y="1133"/>
                    <a:pt x="142" y="1154"/>
                    <a:pt x="155" y="1176"/>
                  </a:cubicBezTo>
                  <a:cubicBezTo>
                    <a:pt x="215" y="1272"/>
                    <a:pt x="307" y="1312"/>
                    <a:pt x="469" y="1330"/>
                  </a:cubicBezTo>
                  <a:cubicBezTo>
                    <a:pt x="508" y="1334"/>
                    <a:pt x="545" y="1337"/>
                    <a:pt x="577" y="1339"/>
                  </a:cubicBezTo>
                  <a:cubicBezTo>
                    <a:pt x="495" y="927"/>
                    <a:pt x="495" y="927"/>
                    <a:pt x="495" y="927"/>
                  </a:cubicBezTo>
                  <a:cubicBezTo>
                    <a:pt x="490" y="926"/>
                    <a:pt x="485" y="926"/>
                    <a:pt x="479" y="92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Oval 6"/>
            <p:cNvSpPr>
              <a:spLocks noChangeArrowheads="1"/>
            </p:cNvSpPr>
            <p:nvPr userDrawn="1"/>
          </p:nvSpPr>
          <p:spPr bwMode="gray">
            <a:xfrm>
              <a:off x="8687312" y="2575449"/>
              <a:ext cx="230188" cy="123825"/>
            </a:xfrm>
            <a:prstGeom prst="ellipse">
              <a:avLst/>
            </a:pr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p:cNvSpPr>
            <p:nvPr userDrawn="1"/>
          </p:nvSpPr>
          <p:spPr bwMode="gray">
            <a:xfrm>
              <a:off x="6044124" y="2727849"/>
              <a:ext cx="827088" cy="390525"/>
            </a:xfrm>
            <a:custGeom>
              <a:avLst/>
              <a:gdLst>
                <a:gd name="T0" fmla="*/ 80 w 797"/>
                <a:gd name="T1" fmla="*/ 10 h 376"/>
                <a:gd name="T2" fmla="*/ 247 w 797"/>
                <a:gd name="T3" fmla="*/ 10 h 376"/>
                <a:gd name="T4" fmla="*/ 236 w 797"/>
                <a:gd name="T5" fmla="*/ 60 h 376"/>
                <a:gd name="T6" fmla="*/ 238 w 797"/>
                <a:gd name="T7" fmla="*/ 60 h 376"/>
                <a:gd name="T8" fmla="*/ 392 w 797"/>
                <a:gd name="T9" fmla="*/ 0 h 376"/>
                <a:gd name="T10" fmla="*/ 503 w 797"/>
                <a:gd name="T11" fmla="*/ 61 h 376"/>
                <a:gd name="T12" fmla="*/ 655 w 797"/>
                <a:gd name="T13" fmla="*/ 0 h 376"/>
                <a:gd name="T14" fmla="*/ 777 w 797"/>
                <a:gd name="T15" fmla="*/ 124 h 376"/>
                <a:gd name="T16" fmla="*/ 722 w 797"/>
                <a:gd name="T17" fmla="*/ 376 h 376"/>
                <a:gd name="T18" fmla="*/ 549 w 797"/>
                <a:gd name="T19" fmla="*/ 376 h 376"/>
                <a:gd name="T20" fmla="*/ 595 w 797"/>
                <a:gd name="T21" fmla="*/ 170 h 376"/>
                <a:gd name="T22" fmla="*/ 559 w 797"/>
                <a:gd name="T23" fmla="*/ 121 h 376"/>
                <a:gd name="T24" fmla="*/ 487 w 797"/>
                <a:gd name="T25" fmla="*/ 182 h 376"/>
                <a:gd name="T26" fmla="*/ 445 w 797"/>
                <a:gd name="T27" fmla="*/ 376 h 376"/>
                <a:gd name="T28" fmla="*/ 278 w 797"/>
                <a:gd name="T29" fmla="*/ 376 h 376"/>
                <a:gd name="T30" fmla="*/ 323 w 797"/>
                <a:gd name="T31" fmla="*/ 170 h 376"/>
                <a:gd name="T32" fmla="*/ 287 w 797"/>
                <a:gd name="T33" fmla="*/ 121 h 376"/>
                <a:gd name="T34" fmla="*/ 215 w 797"/>
                <a:gd name="T35" fmla="*/ 182 h 376"/>
                <a:gd name="T36" fmla="*/ 173 w 797"/>
                <a:gd name="T37" fmla="*/ 376 h 376"/>
                <a:gd name="T38" fmla="*/ 0 w 797"/>
                <a:gd name="T39" fmla="*/ 376 h 376"/>
                <a:gd name="T40" fmla="*/ 80 w 797"/>
                <a:gd name="T41" fmla="*/ 1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7" h="376">
                  <a:moveTo>
                    <a:pt x="80" y="10"/>
                  </a:moveTo>
                  <a:cubicBezTo>
                    <a:pt x="247" y="10"/>
                    <a:pt x="247" y="10"/>
                    <a:pt x="247" y="10"/>
                  </a:cubicBezTo>
                  <a:cubicBezTo>
                    <a:pt x="236" y="60"/>
                    <a:pt x="236" y="60"/>
                    <a:pt x="236" y="60"/>
                  </a:cubicBezTo>
                  <a:cubicBezTo>
                    <a:pt x="238" y="60"/>
                    <a:pt x="238" y="60"/>
                    <a:pt x="238" y="60"/>
                  </a:cubicBezTo>
                  <a:cubicBezTo>
                    <a:pt x="272" y="26"/>
                    <a:pt x="320" y="0"/>
                    <a:pt x="392" y="0"/>
                  </a:cubicBezTo>
                  <a:cubicBezTo>
                    <a:pt x="466" y="0"/>
                    <a:pt x="491" y="25"/>
                    <a:pt x="503" y="61"/>
                  </a:cubicBezTo>
                  <a:cubicBezTo>
                    <a:pt x="534" y="28"/>
                    <a:pt x="586" y="0"/>
                    <a:pt x="655" y="0"/>
                  </a:cubicBezTo>
                  <a:cubicBezTo>
                    <a:pt x="738" y="0"/>
                    <a:pt x="797" y="35"/>
                    <a:pt x="777" y="124"/>
                  </a:cubicBezTo>
                  <a:cubicBezTo>
                    <a:pt x="722" y="376"/>
                    <a:pt x="722" y="376"/>
                    <a:pt x="722" y="376"/>
                  </a:cubicBezTo>
                  <a:cubicBezTo>
                    <a:pt x="549" y="376"/>
                    <a:pt x="549" y="376"/>
                    <a:pt x="549" y="376"/>
                  </a:cubicBezTo>
                  <a:cubicBezTo>
                    <a:pt x="595" y="170"/>
                    <a:pt x="595" y="170"/>
                    <a:pt x="595" y="170"/>
                  </a:cubicBezTo>
                  <a:cubicBezTo>
                    <a:pt x="603" y="133"/>
                    <a:pt x="590" y="121"/>
                    <a:pt x="559" y="121"/>
                  </a:cubicBezTo>
                  <a:cubicBezTo>
                    <a:pt x="523" y="121"/>
                    <a:pt x="497" y="137"/>
                    <a:pt x="487" y="182"/>
                  </a:cubicBezTo>
                  <a:cubicBezTo>
                    <a:pt x="445" y="376"/>
                    <a:pt x="445" y="376"/>
                    <a:pt x="445" y="376"/>
                  </a:cubicBezTo>
                  <a:cubicBezTo>
                    <a:pt x="278" y="376"/>
                    <a:pt x="278" y="376"/>
                    <a:pt x="278" y="376"/>
                  </a:cubicBezTo>
                  <a:cubicBezTo>
                    <a:pt x="323" y="170"/>
                    <a:pt x="323" y="170"/>
                    <a:pt x="323" y="170"/>
                  </a:cubicBezTo>
                  <a:cubicBezTo>
                    <a:pt x="331" y="133"/>
                    <a:pt x="318" y="121"/>
                    <a:pt x="287" y="121"/>
                  </a:cubicBezTo>
                  <a:cubicBezTo>
                    <a:pt x="251" y="121"/>
                    <a:pt x="225" y="137"/>
                    <a:pt x="215" y="182"/>
                  </a:cubicBezTo>
                  <a:cubicBezTo>
                    <a:pt x="173" y="376"/>
                    <a:pt x="173" y="376"/>
                    <a:pt x="173" y="376"/>
                  </a:cubicBezTo>
                  <a:cubicBezTo>
                    <a:pt x="0" y="376"/>
                    <a:pt x="0" y="376"/>
                    <a:pt x="0" y="376"/>
                  </a:cubicBezTo>
                  <a:cubicBezTo>
                    <a:pt x="80" y="10"/>
                    <a:pt x="80" y="10"/>
                    <a:pt x="80" y="10"/>
                  </a:cubicBezTo>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noEditPoints="1"/>
            </p:cNvSpPr>
            <p:nvPr userDrawn="1"/>
          </p:nvSpPr>
          <p:spPr bwMode="gray">
            <a:xfrm>
              <a:off x="6839462" y="2723087"/>
              <a:ext cx="641350" cy="409575"/>
            </a:xfrm>
            <a:custGeom>
              <a:avLst/>
              <a:gdLst>
                <a:gd name="T0" fmla="*/ 290 w 618"/>
                <a:gd name="T1" fmla="*/ 287 h 395"/>
                <a:gd name="T2" fmla="*/ 408 w 618"/>
                <a:gd name="T3" fmla="*/ 197 h 395"/>
                <a:gd name="T4" fmla="*/ 329 w 618"/>
                <a:gd name="T5" fmla="*/ 108 h 395"/>
                <a:gd name="T6" fmla="*/ 211 w 618"/>
                <a:gd name="T7" fmla="*/ 197 h 395"/>
                <a:gd name="T8" fmla="*/ 290 w 618"/>
                <a:gd name="T9" fmla="*/ 287 h 395"/>
                <a:gd name="T10" fmla="*/ 352 w 618"/>
                <a:gd name="T11" fmla="*/ 0 h 395"/>
                <a:gd name="T12" fmla="*/ 589 w 618"/>
                <a:gd name="T13" fmla="*/ 197 h 395"/>
                <a:gd name="T14" fmla="*/ 266 w 618"/>
                <a:gd name="T15" fmla="*/ 395 h 395"/>
                <a:gd name="T16" fmla="*/ 30 w 618"/>
                <a:gd name="T17" fmla="*/ 197 h 395"/>
                <a:gd name="T18" fmla="*/ 352 w 618"/>
                <a:gd name="T19"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395">
                  <a:moveTo>
                    <a:pt x="290" y="287"/>
                  </a:moveTo>
                  <a:cubicBezTo>
                    <a:pt x="359" y="287"/>
                    <a:pt x="395" y="256"/>
                    <a:pt x="408" y="197"/>
                  </a:cubicBezTo>
                  <a:cubicBezTo>
                    <a:pt x="420" y="139"/>
                    <a:pt x="398" y="108"/>
                    <a:pt x="329" y="108"/>
                  </a:cubicBezTo>
                  <a:cubicBezTo>
                    <a:pt x="260" y="108"/>
                    <a:pt x="223" y="139"/>
                    <a:pt x="211" y="197"/>
                  </a:cubicBezTo>
                  <a:cubicBezTo>
                    <a:pt x="198" y="256"/>
                    <a:pt x="221" y="287"/>
                    <a:pt x="290" y="287"/>
                  </a:cubicBezTo>
                  <a:moveTo>
                    <a:pt x="352" y="0"/>
                  </a:moveTo>
                  <a:cubicBezTo>
                    <a:pt x="547" y="0"/>
                    <a:pt x="618" y="62"/>
                    <a:pt x="589" y="197"/>
                  </a:cubicBezTo>
                  <a:cubicBezTo>
                    <a:pt x="559" y="332"/>
                    <a:pt x="460" y="395"/>
                    <a:pt x="266" y="395"/>
                  </a:cubicBezTo>
                  <a:cubicBezTo>
                    <a:pt x="71" y="395"/>
                    <a:pt x="0" y="332"/>
                    <a:pt x="30" y="197"/>
                  </a:cubicBezTo>
                  <a:cubicBezTo>
                    <a:pt x="59" y="62"/>
                    <a:pt x="158" y="0"/>
                    <a:pt x="352" y="0"/>
                  </a:cubicBezTo>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p:cNvSpPr>
            <p:nvPr userDrawn="1"/>
          </p:nvSpPr>
          <p:spPr bwMode="gray">
            <a:xfrm>
              <a:off x="7452237" y="2727849"/>
              <a:ext cx="585788" cy="390525"/>
            </a:xfrm>
            <a:custGeom>
              <a:avLst/>
              <a:gdLst>
                <a:gd name="T0" fmla="*/ 80 w 565"/>
                <a:gd name="T1" fmla="*/ 10 h 376"/>
                <a:gd name="T2" fmla="*/ 247 w 565"/>
                <a:gd name="T3" fmla="*/ 10 h 376"/>
                <a:gd name="T4" fmla="*/ 237 w 565"/>
                <a:gd name="T5" fmla="*/ 56 h 376"/>
                <a:gd name="T6" fmla="*/ 239 w 565"/>
                <a:gd name="T7" fmla="*/ 56 h 376"/>
                <a:gd name="T8" fmla="*/ 407 w 565"/>
                <a:gd name="T9" fmla="*/ 0 h 376"/>
                <a:gd name="T10" fmla="*/ 542 w 565"/>
                <a:gd name="T11" fmla="*/ 143 h 376"/>
                <a:gd name="T12" fmla="*/ 491 w 565"/>
                <a:gd name="T13" fmla="*/ 376 h 376"/>
                <a:gd name="T14" fmla="*/ 319 w 565"/>
                <a:gd name="T15" fmla="*/ 376 h 376"/>
                <a:gd name="T16" fmla="*/ 360 w 565"/>
                <a:gd name="T17" fmla="*/ 187 h 376"/>
                <a:gd name="T18" fmla="*/ 309 w 565"/>
                <a:gd name="T19" fmla="*/ 121 h 376"/>
                <a:gd name="T20" fmla="*/ 209 w 565"/>
                <a:gd name="T21" fmla="*/ 208 h 376"/>
                <a:gd name="T22" fmla="*/ 172 w 565"/>
                <a:gd name="T23" fmla="*/ 376 h 376"/>
                <a:gd name="T24" fmla="*/ 0 w 565"/>
                <a:gd name="T25" fmla="*/ 376 h 376"/>
                <a:gd name="T26" fmla="*/ 80 w 565"/>
                <a:gd name="T27" fmla="*/ 1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5" h="376">
                  <a:moveTo>
                    <a:pt x="80" y="10"/>
                  </a:moveTo>
                  <a:cubicBezTo>
                    <a:pt x="247" y="10"/>
                    <a:pt x="247" y="10"/>
                    <a:pt x="247" y="10"/>
                  </a:cubicBezTo>
                  <a:cubicBezTo>
                    <a:pt x="237" y="56"/>
                    <a:pt x="237" y="56"/>
                    <a:pt x="237" y="56"/>
                  </a:cubicBezTo>
                  <a:cubicBezTo>
                    <a:pt x="239" y="56"/>
                    <a:pt x="239" y="56"/>
                    <a:pt x="239" y="56"/>
                  </a:cubicBezTo>
                  <a:cubicBezTo>
                    <a:pt x="262" y="32"/>
                    <a:pt x="324" y="0"/>
                    <a:pt x="407" y="0"/>
                  </a:cubicBezTo>
                  <a:cubicBezTo>
                    <a:pt x="502" y="0"/>
                    <a:pt x="565" y="42"/>
                    <a:pt x="542" y="143"/>
                  </a:cubicBezTo>
                  <a:cubicBezTo>
                    <a:pt x="491" y="376"/>
                    <a:pt x="491" y="376"/>
                    <a:pt x="491" y="376"/>
                  </a:cubicBezTo>
                  <a:cubicBezTo>
                    <a:pt x="319" y="376"/>
                    <a:pt x="319" y="376"/>
                    <a:pt x="319" y="376"/>
                  </a:cubicBezTo>
                  <a:cubicBezTo>
                    <a:pt x="360" y="187"/>
                    <a:pt x="360" y="187"/>
                    <a:pt x="360" y="187"/>
                  </a:cubicBezTo>
                  <a:cubicBezTo>
                    <a:pt x="370" y="141"/>
                    <a:pt x="349" y="121"/>
                    <a:pt x="309" y="121"/>
                  </a:cubicBezTo>
                  <a:cubicBezTo>
                    <a:pt x="263" y="121"/>
                    <a:pt x="223" y="147"/>
                    <a:pt x="209" y="208"/>
                  </a:cubicBezTo>
                  <a:cubicBezTo>
                    <a:pt x="172" y="376"/>
                    <a:pt x="172" y="376"/>
                    <a:pt x="172" y="376"/>
                  </a:cubicBezTo>
                  <a:cubicBezTo>
                    <a:pt x="0" y="376"/>
                    <a:pt x="0" y="376"/>
                    <a:pt x="0" y="376"/>
                  </a:cubicBezTo>
                  <a:cubicBezTo>
                    <a:pt x="80" y="10"/>
                    <a:pt x="80" y="10"/>
                    <a:pt x="80" y="10"/>
                  </a:cubicBezTo>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noEditPoints="1"/>
            </p:cNvSpPr>
            <p:nvPr userDrawn="1"/>
          </p:nvSpPr>
          <p:spPr bwMode="gray">
            <a:xfrm>
              <a:off x="8014212" y="2605612"/>
              <a:ext cx="660400" cy="527050"/>
            </a:xfrm>
            <a:custGeom>
              <a:avLst/>
              <a:gdLst>
                <a:gd name="T0" fmla="*/ 319 w 637"/>
                <a:gd name="T1" fmla="*/ 231 h 509"/>
                <a:gd name="T2" fmla="*/ 207 w 637"/>
                <a:gd name="T3" fmla="*/ 314 h 509"/>
                <a:gd name="T4" fmla="*/ 283 w 637"/>
                <a:gd name="T5" fmla="*/ 397 h 509"/>
                <a:gd name="T6" fmla="*/ 396 w 637"/>
                <a:gd name="T7" fmla="*/ 314 h 509"/>
                <a:gd name="T8" fmla="*/ 319 w 637"/>
                <a:gd name="T9" fmla="*/ 231 h 509"/>
                <a:gd name="T10" fmla="*/ 370 w 637"/>
                <a:gd name="T11" fmla="*/ 455 h 509"/>
                <a:gd name="T12" fmla="*/ 369 w 637"/>
                <a:gd name="T13" fmla="*/ 455 h 509"/>
                <a:gd name="T14" fmla="*/ 202 w 637"/>
                <a:gd name="T15" fmla="*/ 509 h 509"/>
                <a:gd name="T16" fmla="*/ 30 w 637"/>
                <a:gd name="T17" fmla="*/ 314 h 509"/>
                <a:gd name="T18" fmla="*/ 288 w 637"/>
                <a:gd name="T19" fmla="*/ 118 h 509"/>
                <a:gd name="T20" fmla="*/ 426 w 637"/>
                <a:gd name="T21" fmla="*/ 170 h 509"/>
                <a:gd name="T22" fmla="*/ 428 w 637"/>
                <a:gd name="T23" fmla="*/ 170 h 509"/>
                <a:gd name="T24" fmla="*/ 465 w 637"/>
                <a:gd name="T25" fmla="*/ 0 h 509"/>
                <a:gd name="T26" fmla="*/ 637 w 637"/>
                <a:gd name="T27" fmla="*/ 0 h 509"/>
                <a:gd name="T28" fmla="*/ 529 w 637"/>
                <a:gd name="T29" fmla="*/ 494 h 509"/>
                <a:gd name="T30" fmla="*/ 362 w 637"/>
                <a:gd name="T31" fmla="*/ 494 h 509"/>
                <a:gd name="T32" fmla="*/ 370 w 637"/>
                <a:gd name="T33" fmla="*/ 45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7" h="509">
                  <a:moveTo>
                    <a:pt x="319" y="231"/>
                  </a:moveTo>
                  <a:cubicBezTo>
                    <a:pt x="257" y="231"/>
                    <a:pt x="217" y="267"/>
                    <a:pt x="207" y="314"/>
                  </a:cubicBezTo>
                  <a:cubicBezTo>
                    <a:pt x="196" y="362"/>
                    <a:pt x="216" y="397"/>
                    <a:pt x="283" y="397"/>
                  </a:cubicBezTo>
                  <a:cubicBezTo>
                    <a:pt x="350" y="397"/>
                    <a:pt x="385" y="366"/>
                    <a:pt x="396" y="314"/>
                  </a:cubicBezTo>
                  <a:cubicBezTo>
                    <a:pt x="407" y="262"/>
                    <a:pt x="386" y="231"/>
                    <a:pt x="319" y="231"/>
                  </a:cubicBezTo>
                  <a:moveTo>
                    <a:pt x="370" y="455"/>
                  </a:moveTo>
                  <a:cubicBezTo>
                    <a:pt x="369" y="455"/>
                    <a:pt x="369" y="455"/>
                    <a:pt x="369" y="455"/>
                  </a:cubicBezTo>
                  <a:cubicBezTo>
                    <a:pt x="330" y="490"/>
                    <a:pt x="279" y="509"/>
                    <a:pt x="202" y="509"/>
                  </a:cubicBezTo>
                  <a:cubicBezTo>
                    <a:pt x="90" y="509"/>
                    <a:pt x="0" y="449"/>
                    <a:pt x="30" y="314"/>
                  </a:cubicBezTo>
                  <a:cubicBezTo>
                    <a:pt x="60" y="178"/>
                    <a:pt x="176" y="118"/>
                    <a:pt x="288" y="118"/>
                  </a:cubicBezTo>
                  <a:cubicBezTo>
                    <a:pt x="358" y="118"/>
                    <a:pt x="404" y="135"/>
                    <a:pt x="426" y="170"/>
                  </a:cubicBezTo>
                  <a:cubicBezTo>
                    <a:pt x="428" y="170"/>
                    <a:pt x="428" y="170"/>
                    <a:pt x="428" y="170"/>
                  </a:cubicBezTo>
                  <a:cubicBezTo>
                    <a:pt x="465" y="0"/>
                    <a:pt x="465" y="0"/>
                    <a:pt x="465" y="0"/>
                  </a:cubicBezTo>
                  <a:cubicBezTo>
                    <a:pt x="637" y="0"/>
                    <a:pt x="637" y="0"/>
                    <a:pt x="637" y="0"/>
                  </a:cubicBezTo>
                  <a:cubicBezTo>
                    <a:pt x="529" y="494"/>
                    <a:pt x="529" y="494"/>
                    <a:pt x="529" y="494"/>
                  </a:cubicBezTo>
                  <a:cubicBezTo>
                    <a:pt x="362" y="494"/>
                    <a:pt x="362" y="494"/>
                    <a:pt x="362" y="494"/>
                  </a:cubicBezTo>
                  <a:lnTo>
                    <a:pt x="370" y="455"/>
                  </a:lnTo>
                  <a:close/>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userDrawn="1"/>
          </p:nvSpPr>
          <p:spPr bwMode="gray">
            <a:xfrm>
              <a:off x="8612699" y="2737374"/>
              <a:ext cx="261938" cy="381000"/>
            </a:xfrm>
            <a:custGeom>
              <a:avLst/>
              <a:gdLst>
                <a:gd name="T0" fmla="*/ 52 w 165"/>
                <a:gd name="T1" fmla="*/ 0 h 240"/>
                <a:gd name="T2" fmla="*/ 165 w 165"/>
                <a:gd name="T3" fmla="*/ 0 h 240"/>
                <a:gd name="T4" fmla="*/ 113 w 165"/>
                <a:gd name="T5" fmla="*/ 240 h 240"/>
                <a:gd name="T6" fmla="*/ 0 w 165"/>
                <a:gd name="T7" fmla="*/ 240 h 240"/>
                <a:gd name="T8" fmla="*/ 52 w 165"/>
                <a:gd name="T9" fmla="*/ 0 h 240"/>
              </a:gdLst>
              <a:ahLst/>
              <a:cxnLst>
                <a:cxn ang="0">
                  <a:pos x="T0" y="T1"/>
                </a:cxn>
                <a:cxn ang="0">
                  <a:pos x="T2" y="T3"/>
                </a:cxn>
                <a:cxn ang="0">
                  <a:pos x="T4" y="T5"/>
                </a:cxn>
                <a:cxn ang="0">
                  <a:pos x="T6" y="T7"/>
                </a:cxn>
                <a:cxn ang="0">
                  <a:pos x="T8" y="T9"/>
                </a:cxn>
              </a:cxnLst>
              <a:rect l="0" t="0" r="r" b="b"/>
              <a:pathLst>
                <a:path w="165" h="240">
                  <a:moveTo>
                    <a:pt x="52" y="0"/>
                  </a:moveTo>
                  <a:lnTo>
                    <a:pt x="165" y="0"/>
                  </a:lnTo>
                  <a:lnTo>
                    <a:pt x="113" y="240"/>
                  </a:lnTo>
                  <a:lnTo>
                    <a:pt x="0" y="240"/>
                  </a:lnTo>
                  <a:lnTo>
                    <a:pt x="52" y="0"/>
                  </a:lnTo>
                  <a:close/>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 name="Rectangle 9"/>
          <p:cNvSpPr>
            <a:spLocks noChangeArrowheads="1"/>
          </p:cNvSpPr>
          <p:nvPr userDrawn="1"/>
        </p:nvSpPr>
        <p:spPr bwMode="ltGray">
          <a:xfrm>
            <a:off x="0" y="3055938"/>
            <a:ext cx="9144000" cy="3802062"/>
          </a:xfrm>
          <a:prstGeom prst="rect">
            <a:avLst/>
          </a:prstGeom>
          <a:solidFill>
            <a:schemeClr val="accent3"/>
          </a:solidFill>
          <a:ln w="9525">
            <a:noFill/>
            <a:miter lim="800000"/>
            <a:headEnd/>
            <a:tailEnd/>
          </a:ln>
          <a:effectLst/>
        </p:spPr>
        <p:txBody>
          <a:bodyPr wrap="none" anchor="ctr">
            <a:prstTxWarp prst="textNoShape">
              <a:avLst/>
            </a:prstTxWarp>
          </a:bodyPr>
          <a:lstStyle/>
          <a:p>
            <a:endParaRPr lang="en-US" sz="1662"/>
          </a:p>
        </p:txBody>
      </p:sp>
      <p:sp>
        <p:nvSpPr>
          <p:cNvPr id="2" name="Title 1"/>
          <p:cNvSpPr>
            <a:spLocks noGrp="1"/>
          </p:cNvSpPr>
          <p:nvPr>
            <p:ph type="ctrTitle" hasCustomPrompt="1"/>
          </p:nvPr>
        </p:nvSpPr>
        <p:spPr bwMode="auto">
          <a:xfrm>
            <a:off x="251520" y="3055937"/>
            <a:ext cx="4674745" cy="1041929"/>
          </a:xfrm>
        </p:spPr>
        <p:txBody>
          <a:bodyPr anchor="b">
            <a:normAutofit/>
          </a:bodyPr>
          <a:lstStyle>
            <a:lvl1pPr algn="l">
              <a:defRPr sz="2600">
                <a:solidFill>
                  <a:schemeClr val="bg1"/>
                </a:solidFill>
              </a:defRPr>
            </a:lvl1pPr>
          </a:lstStyle>
          <a:p>
            <a:r>
              <a:rPr lang="en-US" dirty="0" smtClean="0"/>
              <a:t>Click to edit Master title style </a:t>
            </a:r>
            <a:endParaRPr lang="en-US" dirty="0"/>
          </a:p>
        </p:txBody>
      </p:sp>
      <p:sp>
        <p:nvSpPr>
          <p:cNvPr id="22" name="Text Placeholder 21"/>
          <p:cNvSpPr>
            <a:spLocks noGrp="1"/>
          </p:cNvSpPr>
          <p:nvPr>
            <p:ph type="body" sz="quarter" idx="13"/>
          </p:nvPr>
        </p:nvSpPr>
        <p:spPr bwMode="auto">
          <a:xfrm>
            <a:off x="252000" y="4190999"/>
            <a:ext cx="4641882" cy="2101851"/>
          </a:xfrm>
        </p:spPr>
        <p:txBody>
          <a:bodyPr/>
          <a:lstStyle>
            <a:lvl1pPr marL="0" indent="0">
              <a:lnSpc>
                <a:spcPct val="100000"/>
              </a:lnSpc>
              <a:spcBef>
                <a:spcPts val="600"/>
              </a:spcBef>
              <a:buNone/>
              <a:defRPr b="1">
                <a:solidFill>
                  <a:schemeClr val="bg1"/>
                </a:solidFill>
              </a:defRPr>
            </a:lvl1pPr>
            <a:lvl2pPr marL="0" indent="0">
              <a:lnSpc>
                <a:spcPct val="100000"/>
              </a:lnSpc>
              <a:spcBef>
                <a:spcPts val="600"/>
              </a:spcBef>
              <a:buNone/>
              <a:defRPr sz="1800">
                <a:solidFill>
                  <a:schemeClr val="bg1"/>
                </a:solidFill>
              </a:defRPr>
            </a:lvl2pPr>
          </a:lstStyle>
          <a:p>
            <a:pPr lvl="0"/>
            <a:r>
              <a:rPr lang="en-US" smtClean="0"/>
              <a:t>Click to edit Master text styles</a:t>
            </a:r>
          </a:p>
          <a:p>
            <a:pPr lvl="1"/>
            <a:r>
              <a:rPr lang="en-US" smtClean="0"/>
              <a:t>Second level</a:t>
            </a:r>
          </a:p>
        </p:txBody>
      </p:sp>
      <p:sp>
        <p:nvSpPr>
          <p:cNvPr id="24" name="Picture Placeholder 23"/>
          <p:cNvSpPr>
            <a:spLocks noGrp="1"/>
          </p:cNvSpPr>
          <p:nvPr>
            <p:ph type="pic" sz="quarter" idx="14"/>
          </p:nvPr>
        </p:nvSpPr>
        <p:spPr>
          <a:xfrm>
            <a:off x="5254624" y="3360738"/>
            <a:ext cx="3385375" cy="2932112"/>
          </a:xfrm>
          <a:noFill/>
          <a:ln>
            <a:solidFill>
              <a:schemeClr val="bg2"/>
            </a:solidFill>
          </a:ln>
        </p:spPr>
        <p:txBody>
          <a:bodyPr/>
          <a:lstStyle>
            <a:lvl1pPr marL="0" indent="0">
              <a:buNone/>
              <a:defRPr/>
            </a:lvl1pPr>
          </a:lstStyle>
          <a:p>
            <a:r>
              <a:rPr lang="en-US" smtClean="0"/>
              <a:t>Click icon to add picture</a:t>
            </a:r>
            <a:endParaRPr lang="en-GB" dirty="0"/>
          </a:p>
        </p:txBody>
      </p:sp>
    </p:spTree>
    <p:extLst>
      <p:ext uri="{BB962C8B-B14F-4D97-AF65-F5344CB8AC3E}">
        <p14:creationId xmlns:p14="http://schemas.microsoft.com/office/powerpoint/2010/main" val="204548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6" name="Picture Placeholder 23"/>
          <p:cNvSpPr>
            <a:spLocks noGrp="1"/>
          </p:cNvSpPr>
          <p:nvPr>
            <p:ph type="pic" sz="quarter" idx="14"/>
          </p:nvPr>
        </p:nvSpPr>
        <p:spPr>
          <a:xfrm>
            <a:off x="4751389" y="1160464"/>
            <a:ext cx="4038599" cy="5200650"/>
          </a:xfrm>
          <a:ln>
            <a:noFill/>
          </a:ln>
        </p:spPr>
        <p:txBody>
          <a:bodyPr/>
          <a:lstStyle>
            <a:lvl1pPr marL="0" indent="0">
              <a:buNone/>
              <a:defRPr>
                <a:solidFill>
                  <a:schemeClr val="tx1"/>
                </a:solidFill>
              </a:defRPr>
            </a:lvl1pPr>
          </a:lstStyle>
          <a:p>
            <a:r>
              <a:rPr lang="en-US" smtClean="0"/>
              <a:t>Click icon to add picture</a:t>
            </a:r>
            <a:endParaRPr lang="en-GB" dirty="0"/>
          </a:p>
        </p:txBody>
      </p:sp>
      <p:sp>
        <p:nvSpPr>
          <p:cNvPr id="25" name="Rectangle 9"/>
          <p:cNvSpPr>
            <a:spLocks noChangeArrowheads="1"/>
          </p:cNvSpPr>
          <p:nvPr userDrawn="1"/>
        </p:nvSpPr>
        <p:spPr bwMode="gray">
          <a:xfrm>
            <a:off x="0" y="6498000"/>
            <a:ext cx="9144000" cy="360000"/>
          </a:xfrm>
          <a:prstGeom prst="rect">
            <a:avLst/>
          </a:prstGeom>
          <a:solidFill>
            <a:schemeClr val="bg2"/>
          </a:solidFill>
          <a:ln w="9525">
            <a:noFill/>
            <a:miter lim="800000"/>
            <a:headEnd/>
            <a:tailEnd/>
          </a:ln>
          <a:effectLst/>
        </p:spPr>
        <p:txBody>
          <a:bodyPr wrap="none" anchor="ctr">
            <a:prstTxWarp prst="textNoShape">
              <a:avLst/>
            </a:prstTxWarp>
          </a:bodyPr>
          <a:lstStyle/>
          <a:p>
            <a:pPr algn="ctr"/>
            <a:endParaRPr lang="en-US" sz="1662" dirty="0"/>
          </a:p>
        </p:txBody>
      </p:sp>
      <p:sp>
        <p:nvSpPr>
          <p:cNvPr id="5" name="Footer Placeholder 4"/>
          <p:cNvSpPr>
            <a:spLocks noGrp="1"/>
          </p:cNvSpPr>
          <p:nvPr>
            <p:ph type="ftr" sz="quarter" idx="11"/>
          </p:nvPr>
        </p:nvSpPr>
        <p:spPr/>
        <p:txBody>
          <a:bodyPr/>
          <a:lstStyle/>
          <a:p>
            <a:r>
              <a:rPr lang="en-GB" smtClean="0"/>
              <a:t>Mondi Štětí Introduction 2016</a:t>
            </a:r>
            <a:endParaRPr lang="en-GB" dirty="0"/>
          </a:p>
        </p:txBody>
      </p:sp>
      <p:sp>
        <p:nvSpPr>
          <p:cNvPr id="6" name="Slide Number Placeholder 5"/>
          <p:cNvSpPr>
            <a:spLocks noGrp="1"/>
          </p:cNvSpPr>
          <p:nvPr>
            <p:ph type="sldNum" sz="quarter" idx="12"/>
          </p:nvPr>
        </p:nvSpPr>
        <p:spPr/>
        <p:txBody>
          <a:bodyPr/>
          <a:lstStyle/>
          <a:p>
            <a:fld id="{639A6B6E-A754-4D49-873C-316023F2ADB7}" type="slidenum">
              <a:rPr lang="en-GB" smtClean="0"/>
              <a:pPr/>
              <a:t>‹#›</a:t>
            </a:fld>
            <a:endParaRPr lang="en-GB" dirty="0"/>
          </a:p>
        </p:txBody>
      </p:sp>
      <p:grpSp>
        <p:nvGrpSpPr>
          <p:cNvPr id="26" name="Group 25"/>
          <p:cNvGrpSpPr/>
          <p:nvPr userDrawn="1"/>
        </p:nvGrpSpPr>
        <p:grpSpPr bwMode="gray">
          <a:xfrm>
            <a:off x="7196640" y="219801"/>
            <a:ext cx="1592575" cy="628704"/>
            <a:chOff x="5394836" y="2018237"/>
            <a:chExt cx="3522664" cy="1390649"/>
          </a:xfrm>
        </p:grpSpPr>
        <p:sp>
          <p:nvSpPr>
            <p:cNvPr id="27" name="Freeform 5"/>
            <p:cNvSpPr>
              <a:spLocks noEditPoints="1"/>
            </p:cNvSpPr>
            <p:nvPr userDrawn="1"/>
          </p:nvSpPr>
          <p:spPr bwMode="gray">
            <a:xfrm>
              <a:off x="5394836" y="2018237"/>
              <a:ext cx="798513" cy="1390649"/>
            </a:xfrm>
            <a:custGeom>
              <a:avLst/>
              <a:gdLst>
                <a:gd name="T0" fmla="*/ 271 w 770"/>
                <a:gd name="T1" fmla="*/ 858 h 1339"/>
                <a:gd name="T2" fmla="*/ 770 w 770"/>
                <a:gd name="T3" fmla="*/ 464 h 1339"/>
                <a:gd name="T4" fmla="*/ 692 w 770"/>
                <a:gd name="T5" fmla="*/ 0 h 1339"/>
                <a:gd name="T6" fmla="*/ 114 w 770"/>
                <a:gd name="T7" fmla="*/ 504 h 1339"/>
                <a:gd name="T8" fmla="*/ 76 w 770"/>
                <a:gd name="T9" fmla="*/ 747 h 1339"/>
                <a:gd name="T10" fmla="*/ 271 w 770"/>
                <a:gd name="T11" fmla="*/ 858 h 1339"/>
                <a:gd name="T12" fmla="*/ 479 w 770"/>
                <a:gd name="T13" fmla="*/ 925 h 1339"/>
                <a:gd name="T14" fmla="*/ 51 w 770"/>
                <a:gd name="T15" fmla="*/ 763 h 1339"/>
                <a:gd name="T16" fmla="*/ 127 w 770"/>
                <a:gd name="T17" fmla="*/ 1114 h 1339"/>
                <a:gd name="T18" fmla="*/ 155 w 770"/>
                <a:gd name="T19" fmla="*/ 1176 h 1339"/>
                <a:gd name="T20" fmla="*/ 469 w 770"/>
                <a:gd name="T21" fmla="*/ 1330 h 1339"/>
                <a:gd name="T22" fmla="*/ 577 w 770"/>
                <a:gd name="T23" fmla="*/ 1339 h 1339"/>
                <a:gd name="T24" fmla="*/ 495 w 770"/>
                <a:gd name="T25" fmla="*/ 927 h 1339"/>
                <a:gd name="T26" fmla="*/ 479 w 770"/>
                <a:gd name="T27" fmla="*/ 925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0" h="1339">
                  <a:moveTo>
                    <a:pt x="271" y="858"/>
                  </a:moveTo>
                  <a:cubicBezTo>
                    <a:pt x="770" y="464"/>
                    <a:pt x="770" y="464"/>
                    <a:pt x="770" y="464"/>
                  </a:cubicBezTo>
                  <a:cubicBezTo>
                    <a:pt x="692" y="0"/>
                    <a:pt x="692" y="0"/>
                    <a:pt x="692" y="0"/>
                  </a:cubicBezTo>
                  <a:cubicBezTo>
                    <a:pt x="692" y="0"/>
                    <a:pt x="126" y="493"/>
                    <a:pt x="114" y="504"/>
                  </a:cubicBezTo>
                  <a:cubicBezTo>
                    <a:pt x="73" y="539"/>
                    <a:pt x="0" y="625"/>
                    <a:pt x="76" y="747"/>
                  </a:cubicBezTo>
                  <a:cubicBezTo>
                    <a:pt x="104" y="793"/>
                    <a:pt x="171" y="830"/>
                    <a:pt x="271" y="858"/>
                  </a:cubicBezTo>
                  <a:moveTo>
                    <a:pt x="479" y="925"/>
                  </a:moveTo>
                  <a:cubicBezTo>
                    <a:pt x="246" y="899"/>
                    <a:pt x="102" y="845"/>
                    <a:pt x="51" y="763"/>
                  </a:cubicBezTo>
                  <a:cubicBezTo>
                    <a:pt x="69" y="861"/>
                    <a:pt x="102" y="1023"/>
                    <a:pt x="127" y="1114"/>
                  </a:cubicBezTo>
                  <a:cubicBezTo>
                    <a:pt x="133" y="1133"/>
                    <a:pt x="142" y="1154"/>
                    <a:pt x="155" y="1176"/>
                  </a:cubicBezTo>
                  <a:cubicBezTo>
                    <a:pt x="215" y="1272"/>
                    <a:pt x="307" y="1312"/>
                    <a:pt x="469" y="1330"/>
                  </a:cubicBezTo>
                  <a:cubicBezTo>
                    <a:pt x="508" y="1334"/>
                    <a:pt x="545" y="1337"/>
                    <a:pt x="577" y="1339"/>
                  </a:cubicBezTo>
                  <a:cubicBezTo>
                    <a:pt x="495" y="927"/>
                    <a:pt x="495" y="927"/>
                    <a:pt x="495" y="927"/>
                  </a:cubicBezTo>
                  <a:cubicBezTo>
                    <a:pt x="490" y="926"/>
                    <a:pt x="485" y="926"/>
                    <a:pt x="479" y="92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8" name="Oval 6"/>
            <p:cNvSpPr>
              <a:spLocks noChangeArrowheads="1"/>
            </p:cNvSpPr>
            <p:nvPr userDrawn="1"/>
          </p:nvSpPr>
          <p:spPr bwMode="gray">
            <a:xfrm>
              <a:off x="8687312" y="2575449"/>
              <a:ext cx="230188" cy="123825"/>
            </a:xfrm>
            <a:prstGeom prst="ellipse">
              <a:avLst/>
            </a:pr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7"/>
            <p:cNvSpPr>
              <a:spLocks/>
            </p:cNvSpPr>
            <p:nvPr userDrawn="1"/>
          </p:nvSpPr>
          <p:spPr bwMode="gray">
            <a:xfrm>
              <a:off x="6044124" y="2727849"/>
              <a:ext cx="827088" cy="390525"/>
            </a:xfrm>
            <a:custGeom>
              <a:avLst/>
              <a:gdLst>
                <a:gd name="T0" fmla="*/ 80 w 797"/>
                <a:gd name="T1" fmla="*/ 10 h 376"/>
                <a:gd name="T2" fmla="*/ 247 w 797"/>
                <a:gd name="T3" fmla="*/ 10 h 376"/>
                <a:gd name="T4" fmla="*/ 236 w 797"/>
                <a:gd name="T5" fmla="*/ 60 h 376"/>
                <a:gd name="T6" fmla="*/ 238 w 797"/>
                <a:gd name="T7" fmla="*/ 60 h 376"/>
                <a:gd name="T8" fmla="*/ 392 w 797"/>
                <a:gd name="T9" fmla="*/ 0 h 376"/>
                <a:gd name="T10" fmla="*/ 503 w 797"/>
                <a:gd name="T11" fmla="*/ 61 h 376"/>
                <a:gd name="T12" fmla="*/ 655 w 797"/>
                <a:gd name="T13" fmla="*/ 0 h 376"/>
                <a:gd name="T14" fmla="*/ 777 w 797"/>
                <a:gd name="T15" fmla="*/ 124 h 376"/>
                <a:gd name="T16" fmla="*/ 722 w 797"/>
                <a:gd name="T17" fmla="*/ 376 h 376"/>
                <a:gd name="T18" fmla="*/ 549 w 797"/>
                <a:gd name="T19" fmla="*/ 376 h 376"/>
                <a:gd name="T20" fmla="*/ 595 w 797"/>
                <a:gd name="T21" fmla="*/ 170 h 376"/>
                <a:gd name="T22" fmla="*/ 559 w 797"/>
                <a:gd name="T23" fmla="*/ 121 h 376"/>
                <a:gd name="T24" fmla="*/ 487 w 797"/>
                <a:gd name="T25" fmla="*/ 182 h 376"/>
                <a:gd name="T26" fmla="*/ 445 w 797"/>
                <a:gd name="T27" fmla="*/ 376 h 376"/>
                <a:gd name="T28" fmla="*/ 278 w 797"/>
                <a:gd name="T29" fmla="*/ 376 h 376"/>
                <a:gd name="T30" fmla="*/ 323 w 797"/>
                <a:gd name="T31" fmla="*/ 170 h 376"/>
                <a:gd name="T32" fmla="*/ 287 w 797"/>
                <a:gd name="T33" fmla="*/ 121 h 376"/>
                <a:gd name="T34" fmla="*/ 215 w 797"/>
                <a:gd name="T35" fmla="*/ 182 h 376"/>
                <a:gd name="T36" fmla="*/ 173 w 797"/>
                <a:gd name="T37" fmla="*/ 376 h 376"/>
                <a:gd name="T38" fmla="*/ 0 w 797"/>
                <a:gd name="T39" fmla="*/ 376 h 376"/>
                <a:gd name="T40" fmla="*/ 80 w 797"/>
                <a:gd name="T41" fmla="*/ 1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7" h="376">
                  <a:moveTo>
                    <a:pt x="80" y="10"/>
                  </a:moveTo>
                  <a:cubicBezTo>
                    <a:pt x="247" y="10"/>
                    <a:pt x="247" y="10"/>
                    <a:pt x="247" y="10"/>
                  </a:cubicBezTo>
                  <a:cubicBezTo>
                    <a:pt x="236" y="60"/>
                    <a:pt x="236" y="60"/>
                    <a:pt x="236" y="60"/>
                  </a:cubicBezTo>
                  <a:cubicBezTo>
                    <a:pt x="238" y="60"/>
                    <a:pt x="238" y="60"/>
                    <a:pt x="238" y="60"/>
                  </a:cubicBezTo>
                  <a:cubicBezTo>
                    <a:pt x="272" y="26"/>
                    <a:pt x="320" y="0"/>
                    <a:pt x="392" y="0"/>
                  </a:cubicBezTo>
                  <a:cubicBezTo>
                    <a:pt x="466" y="0"/>
                    <a:pt x="491" y="25"/>
                    <a:pt x="503" y="61"/>
                  </a:cubicBezTo>
                  <a:cubicBezTo>
                    <a:pt x="534" y="28"/>
                    <a:pt x="586" y="0"/>
                    <a:pt x="655" y="0"/>
                  </a:cubicBezTo>
                  <a:cubicBezTo>
                    <a:pt x="738" y="0"/>
                    <a:pt x="797" y="35"/>
                    <a:pt x="777" y="124"/>
                  </a:cubicBezTo>
                  <a:cubicBezTo>
                    <a:pt x="722" y="376"/>
                    <a:pt x="722" y="376"/>
                    <a:pt x="722" y="376"/>
                  </a:cubicBezTo>
                  <a:cubicBezTo>
                    <a:pt x="549" y="376"/>
                    <a:pt x="549" y="376"/>
                    <a:pt x="549" y="376"/>
                  </a:cubicBezTo>
                  <a:cubicBezTo>
                    <a:pt x="595" y="170"/>
                    <a:pt x="595" y="170"/>
                    <a:pt x="595" y="170"/>
                  </a:cubicBezTo>
                  <a:cubicBezTo>
                    <a:pt x="603" y="133"/>
                    <a:pt x="590" y="121"/>
                    <a:pt x="559" y="121"/>
                  </a:cubicBezTo>
                  <a:cubicBezTo>
                    <a:pt x="523" y="121"/>
                    <a:pt x="497" y="137"/>
                    <a:pt x="487" y="182"/>
                  </a:cubicBezTo>
                  <a:cubicBezTo>
                    <a:pt x="445" y="376"/>
                    <a:pt x="445" y="376"/>
                    <a:pt x="445" y="376"/>
                  </a:cubicBezTo>
                  <a:cubicBezTo>
                    <a:pt x="278" y="376"/>
                    <a:pt x="278" y="376"/>
                    <a:pt x="278" y="376"/>
                  </a:cubicBezTo>
                  <a:cubicBezTo>
                    <a:pt x="323" y="170"/>
                    <a:pt x="323" y="170"/>
                    <a:pt x="323" y="170"/>
                  </a:cubicBezTo>
                  <a:cubicBezTo>
                    <a:pt x="331" y="133"/>
                    <a:pt x="318" y="121"/>
                    <a:pt x="287" y="121"/>
                  </a:cubicBezTo>
                  <a:cubicBezTo>
                    <a:pt x="251" y="121"/>
                    <a:pt x="225" y="137"/>
                    <a:pt x="215" y="182"/>
                  </a:cubicBezTo>
                  <a:cubicBezTo>
                    <a:pt x="173" y="376"/>
                    <a:pt x="173" y="376"/>
                    <a:pt x="173" y="376"/>
                  </a:cubicBezTo>
                  <a:cubicBezTo>
                    <a:pt x="0" y="376"/>
                    <a:pt x="0" y="376"/>
                    <a:pt x="0" y="376"/>
                  </a:cubicBezTo>
                  <a:cubicBezTo>
                    <a:pt x="80" y="10"/>
                    <a:pt x="80" y="10"/>
                    <a:pt x="80" y="10"/>
                  </a:cubicBezTo>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8"/>
            <p:cNvSpPr>
              <a:spLocks noEditPoints="1"/>
            </p:cNvSpPr>
            <p:nvPr userDrawn="1"/>
          </p:nvSpPr>
          <p:spPr bwMode="gray">
            <a:xfrm>
              <a:off x="6839462" y="2723087"/>
              <a:ext cx="641350" cy="409575"/>
            </a:xfrm>
            <a:custGeom>
              <a:avLst/>
              <a:gdLst>
                <a:gd name="T0" fmla="*/ 290 w 618"/>
                <a:gd name="T1" fmla="*/ 287 h 395"/>
                <a:gd name="T2" fmla="*/ 408 w 618"/>
                <a:gd name="T3" fmla="*/ 197 h 395"/>
                <a:gd name="T4" fmla="*/ 329 w 618"/>
                <a:gd name="T5" fmla="*/ 108 h 395"/>
                <a:gd name="T6" fmla="*/ 211 w 618"/>
                <a:gd name="T7" fmla="*/ 197 h 395"/>
                <a:gd name="T8" fmla="*/ 290 w 618"/>
                <a:gd name="T9" fmla="*/ 287 h 395"/>
                <a:gd name="T10" fmla="*/ 352 w 618"/>
                <a:gd name="T11" fmla="*/ 0 h 395"/>
                <a:gd name="T12" fmla="*/ 589 w 618"/>
                <a:gd name="T13" fmla="*/ 197 h 395"/>
                <a:gd name="T14" fmla="*/ 266 w 618"/>
                <a:gd name="T15" fmla="*/ 395 h 395"/>
                <a:gd name="T16" fmla="*/ 30 w 618"/>
                <a:gd name="T17" fmla="*/ 197 h 395"/>
                <a:gd name="T18" fmla="*/ 352 w 618"/>
                <a:gd name="T19"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395">
                  <a:moveTo>
                    <a:pt x="290" y="287"/>
                  </a:moveTo>
                  <a:cubicBezTo>
                    <a:pt x="359" y="287"/>
                    <a:pt x="395" y="256"/>
                    <a:pt x="408" y="197"/>
                  </a:cubicBezTo>
                  <a:cubicBezTo>
                    <a:pt x="420" y="139"/>
                    <a:pt x="398" y="108"/>
                    <a:pt x="329" y="108"/>
                  </a:cubicBezTo>
                  <a:cubicBezTo>
                    <a:pt x="260" y="108"/>
                    <a:pt x="223" y="139"/>
                    <a:pt x="211" y="197"/>
                  </a:cubicBezTo>
                  <a:cubicBezTo>
                    <a:pt x="198" y="256"/>
                    <a:pt x="221" y="287"/>
                    <a:pt x="290" y="287"/>
                  </a:cubicBezTo>
                  <a:moveTo>
                    <a:pt x="352" y="0"/>
                  </a:moveTo>
                  <a:cubicBezTo>
                    <a:pt x="547" y="0"/>
                    <a:pt x="618" y="62"/>
                    <a:pt x="589" y="197"/>
                  </a:cubicBezTo>
                  <a:cubicBezTo>
                    <a:pt x="559" y="332"/>
                    <a:pt x="460" y="395"/>
                    <a:pt x="266" y="395"/>
                  </a:cubicBezTo>
                  <a:cubicBezTo>
                    <a:pt x="71" y="395"/>
                    <a:pt x="0" y="332"/>
                    <a:pt x="30" y="197"/>
                  </a:cubicBezTo>
                  <a:cubicBezTo>
                    <a:pt x="59" y="62"/>
                    <a:pt x="158" y="0"/>
                    <a:pt x="352" y="0"/>
                  </a:cubicBezTo>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9"/>
            <p:cNvSpPr>
              <a:spLocks/>
            </p:cNvSpPr>
            <p:nvPr userDrawn="1"/>
          </p:nvSpPr>
          <p:spPr bwMode="gray">
            <a:xfrm>
              <a:off x="7452237" y="2727849"/>
              <a:ext cx="585788" cy="390525"/>
            </a:xfrm>
            <a:custGeom>
              <a:avLst/>
              <a:gdLst>
                <a:gd name="T0" fmla="*/ 80 w 565"/>
                <a:gd name="T1" fmla="*/ 10 h 376"/>
                <a:gd name="T2" fmla="*/ 247 w 565"/>
                <a:gd name="T3" fmla="*/ 10 h 376"/>
                <a:gd name="T4" fmla="*/ 237 w 565"/>
                <a:gd name="T5" fmla="*/ 56 h 376"/>
                <a:gd name="T6" fmla="*/ 239 w 565"/>
                <a:gd name="T7" fmla="*/ 56 h 376"/>
                <a:gd name="T8" fmla="*/ 407 w 565"/>
                <a:gd name="T9" fmla="*/ 0 h 376"/>
                <a:gd name="T10" fmla="*/ 542 w 565"/>
                <a:gd name="T11" fmla="*/ 143 h 376"/>
                <a:gd name="T12" fmla="*/ 491 w 565"/>
                <a:gd name="T13" fmla="*/ 376 h 376"/>
                <a:gd name="T14" fmla="*/ 319 w 565"/>
                <a:gd name="T15" fmla="*/ 376 h 376"/>
                <a:gd name="T16" fmla="*/ 360 w 565"/>
                <a:gd name="T17" fmla="*/ 187 h 376"/>
                <a:gd name="T18" fmla="*/ 309 w 565"/>
                <a:gd name="T19" fmla="*/ 121 h 376"/>
                <a:gd name="T20" fmla="*/ 209 w 565"/>
                <a:gd name="T21" fmla="*/ 208 h 376"/>
                <a:gd name="T22" fmla="*/ 172 w 565"/>
                <a:gd name="T23" fmla="*/ 376 h 376"/>
                <a:gd name="T24" fmla="*/ 0 w 565"/>
                <a:gd name="T25" fmla="*/ 376 h 376"/>
                <a:gd name="T26" fmla="*/ 80 w 565"/>
                <a:gd name="T27" fmla="*/ 1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5" h="376">
                  <a:moveTo>
                    <a:pt x="80" y="10"/>
                  </a:moveTo>
                  <a:cubicBezTo>
                    <a:pt x="247" y="10"/>
                    <a:pt x="247" y="10"/>
                    <a:pt x="247" y="10"/>
                  </a:cubicBezTo>
                  <a:cubicBezTo>
                    <a:pt x="237" y="56"/>
                    <a:pt x="237" y="56"/>
                    <a:pt x="237" y="56"/>
                  </a:cubicBezTo>
                  <a:cubicBezTo>
                    <a:pt x="239" y="56"/>
                    <a:pt x="239" y="56"/>
                    <a:pt x="239" y="56"/>
                  </a:cubicBezTo>
                  <a:cubicBezTo>
                    <a:pt x="262" y="32"/>
                    <a:pt x="324" y="0"/>
                    <a:pt x="407" y="0"/>
                  </a:cubicBezTo>
                  <a:cubicBezTo>
                    <a:pt x="502" y="0"/>
                    <a:pt x="565" y="42"/>
                    <a:pt x="542" y="143"/>
                  </a:cubicBezTo>
                  <a:cubicBezTo>
                    <a:pt x="491" y="376"/>
                    <a:pt x="491" y="376"/>
                    <a:pt x="491" y="376"/>
                  </a:cubicBezTo>
                  <a:cubicBezTo>
                    <a:pt x="319" y="376"/>
                    <a:pt x="319" y="376"/>
                    <a:pt x="319" y="376"/>
                  </a:cubicBezTo>
                  <a:cubicBezTo>
                    <a:pt x="360" y="187"/>
                    <a:pt x="360" y="187"/>
                    <a:pt x="360" y="187"/>
                  </a:cubicBezTo>
                  <a:cubicBezTo>
                    <a:pt x="370" y="141"/>
                    <a:pt x="349" y="121"/>
                    <a:pt x="309" y="121"/>
                  </a:cubicBezTo>
                  <a:cubicBezTo>
                    <a:pt x="263" y="121"/>
                    <a:pt x="223" y="147"/>
                    <a:pt x="209" y="208"/>
                  </a:cubicBezTo>
                  <a:cubicBezTo>
                    <a:pt x="172" y="376"/>
                    <a:pt x="172" y="376"/>
                    <a:pt x="172" y="376"/>
                  </a:cubicBezTo>
                  <a:cubicBezTo>
                    <a:pt x="0" y="376"/>
                    <a:pt x="0" y="376"/>
                    <a:pt x="0" y="376"/>
                  </a:cubicBezTo>
                  <a:cubicBezTo>
                    <a:pt x="80" y="10"/>
                    <a:pt x="80" y="10"/>
                    <a:pt x="80" y="10"/>
                  </a:cubicBezTo>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10"/>
            <p:cNvSpPr>
              <a:spLocks noEditPoints="1"/>
            </p:cNvSpPr>
            <p:nvPr userDrawn="1"/>
          </p:nvSpPr>
          <p:spPr bwMode="gray">
            <a:xfrm>
              <a:off x="8014212" y="2605612"/>
              <a:ext cx="660400" cy="527050"/>
            </a:xfrm>
            <a:custGeom>
              <a:avLst/>
              <a:gdLst>
                <a:gd name="T0" fmla="*/ 319 w 637"/>
                <a:gd name="T1" fmla="*/ 231 h 509"/>
                <a:gd name="T2" fmla="*/ 207 w 637"/>
                <a:gd name="T3" fmla="*/ 314 h 509"/>
                <a:gd name="T4" fmla="*/ 283 w 637"/>
                <a:gd name="T5" fmla="*/ 397 h 509"/>
                <a:gd name="T6" fmla="*/ 396 w 637"/>
                <a:gd name="T7" fmla="*/ 314 h 509"/>
                <a:gd name="T8" fmla="*/ 319 w 637"/>
                <a:gd name="T9" fmla="*/ 231 h 509"/>
                <a:gd name="T10" fmla="*/ 370 w 637"/>
                <a:gd name="T11" fmla="*/ 455 h 509"/>
                <a:gd name="T12" fmla="*/ 369 w 637"/>
                <a:gd name="T13" fmla="*/ 455 h 509"/>
                <a:gd name="T14" fmla="*/ 202 w 637"/>
                <a:gd name="T15" fmla="*/ 509 h 509"/>
                <a:gd name="T16" fmla="*/ 30 w 637"/>
                <a:gd name="T17" fmla="*/ 314 h 509"/>
                <a:gd name="T18" fmla="*/ 288 w 637"/>
                <a:gd name="T19" fmla="*/ 118 h 509"/>
                <a:gd name="T20" fmla="*/ 426 w 637"/>
                <a:gd name="T21" fmla="*/ 170 h 509"/>
                <a:gd name="T22" fmla="*/ 428 w 637"/>
                <a:gd name="T23" fmla="*/ 170 h 509"/>
                <a:gd name="T24" fmla="*/ 465 w 637"/>
                <a:gd name="T25" fmla="*/ 0 h 509"/>
                <a:gd name="T26" fmla="*/ 637 w 637"/>
                <a:gd name="T27" fmla="*/ 0 h 509"/>
                <a:gd name="T28" fmla="*/ 529 w 637"/>
                <a:gd name="T29" fmla="*/ 494 h 509"/>
                <a:gd name="T30" fmla="*/ 362 w 637"/>
                <a:gd name="T31" fmla="*/ 494 h 509"/>
                <a:gd name="T32" fmla="*/ 370 w 637"/>
                <a:gd name="T33" fmla="*/ 45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7" h="509">
                  <a:moveTo>
                    <a:pt x="319" y="231"/>
                  </a:moveTo>
                  <a:cubicBezTo>
                    <a:pt x="257" y="231"/>
                    <a:pt x="217" y="267"/>
                    <a:pt x="207" y="314"/>
                  </a:cubicBezTo>
                  <a:cubicBezTo>
                    <a:pt x="196" y="362"/>
                    <a:pt x="216" y="397"/>
                    <a:pt x="283" y="397"/>
                  </a:cubicBezTo>
                  <a:cubicBezTo>
                    <a:pt x="350" y="397"/>
                    <a:pt x="385" y="366"/>
                    <a:pt x="396" y="314"/>
                  </a:cubicBezTo>
                  <a:cubicBezTo>
                    <a:pt x="407" y="262"/>
                    <a:pt x="386" y="231"/>
                    <a:pt x="319" y="231"/>
                  </a:cubicBezTo>
                  <a:moveTo>
                    <a:pt x="370" y="455"/>
                  </a:moveTo>
                  <a:cubicBezTo>
                    <a:pt x="369" y="455"/>
                    <a:pt x="369" y="455"/>
                    <a:pt x="369" y="455"/>
                  </a:cubicBezTo>
                  <a:cubicBezTo>
                    <a:pt x="330" y="490"/>
                    <a:pt x="279" y="509"/>
                    <a:pt x="202" y="509"/>
                  </a:cubicBezTo>
                  <a:cubicBezTo>
                    <a:pt x="90" y="509"/>
                    <a:pt x="0" y="449"/>
                    <a:pt x="30" y="314"/>
                  </a:cubicBezTo>
                  <a:cubicBezTo>
                    <a:pt x="60" y="178"/>
                    <a:pt x="176" y="118"/>
                    <a:pt x="288" y="118"/>
                  </a:cubicBezTo>
                  <a:cubicBezTo>
                    <a:pt x="358" y="118"/>
                    <a:pt x="404" y="135"/>
                    <a:pt x="426" y="170"/>
                  </a:cubicBezTo>
                  <a:cubicBezTo>
                    <a:pt x="428" y="170"/>
                    <a:pt x="428" y="170"/>
                    <a:pt x="428" y="170"/>
                  </a:cubicBezTo>
                  <a:cubicBezTo>
                    <a:pt x="465" y="0"/>
                    <a:pt x="465" y="0"/>
                    <a:pt x="465" y="0"/>
                  </a:cubicBezTo>
                  <a:cubicBezTo>
                    <a:pt x="637" y="0"/>
                    <a:pt x="637" y="0"/>
                    <a:pt x="637" y="0"/>
                  </a:cubicBezTo>
                  <a:cubicBezTo>
                    <a:pt x="529" y="494"/>
                    <a:pt x="529" y="494"/>
                    <a:pt x="529" y="494"/>
                  </a:cubicBezTo>
                  <a:cubicBezTo>
                    <a:pt x="362" y="494"/>
                    <a:pt x="362" y="494"/>
                    <a:pt x="362" y="494"/>
                  </a:cubicBezTo>
                  <a:lnTo>
                    <a:pt x="370" y="455"/>
                  </a:lnTo>
                  <a:close/>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11"/>
            <p:cNvSpPr>
              <a:spLocks/>
            </p:cNvSpPr>
            <p:nvPr userDrawn="1"/>
          </p:nvSpPr>
          <p:spPr bwMode="gray">
            <a:xfrm>
              <a:off x="8612699" y="2737374"/>
              <a:ext cx="261938" cy="381000"/>
            </a:xfrm>
            <a:custGeom>
              <a:avLst/>
              <a:gdLst>
                <a:gd name="T0" fmla="*/ 52 w 165"/>
                <a:gd name="T1" fmla="*/ 0 h 240"/>
                <a:gd name="T2" fmla="*/ 165 w 165"/>
                <a:gd name="T3" fmla="*/ 0 h 240"/>
                <a:gd name="T4" fmla="*/ 113 w 165"/>
                <a:gd name="T5" fmla="*/ 240 h 240"/>
                <a:gd name="T6" fmla="*/ 0 w 165"/>
                <a:gd name="T7" fmla="*/ 240 h 240"/>
                <a:gd name="T8" fmla="*/ 52 w 165"/>
                <a:gd name="T9" fmla="*/ 0 h 240"/>
              </a:gdLst>
              <a:ahLst/>
              <a:cxnLst>
                <a:cxn ang="0">
                  <a:pos x="T0" y="T1"/>
                </a:cxn>
                <a:cxn ang="0">
                  <a:pos x="T2" y="T3"/>
                </a:cxn>
                <a:cxn ang="0">
                  <a:pos x="T4" y="T5"/>
                </a:cxn>
                <a:cxn ang="0">
                  <a:pos x="T6" y="T7"/>
                </a:cxn>
                <a:cxn ang="0">
                  <a:pos x="T8" y="T9"/>
                </a:cxn>
              </a:cxnLst>
              <a:rect l="0" t="0" r="r" b="b"/>
              <a:pathLst>
                <a:path w="165" h="240">
                  <a:moveTo>
                    <a:pt x="52" y="0"/>
                  </a:moveTo>
                  <a:lnTo>
                    <a:pt x="165" y="0"/>
                  </a:lnTo>
                  <a:lnTo>
                    <a:pt x="113" y="240"/>
                  </a:lnTo>
                  <a:lnTo>
                    <a:pt x="0" y="240"/>
                  </a:lnTo>
                  <a:lnTo>
                    <a:pt x="52" y="0"/>
                  </a:lnTo>
                  <a:close/>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3" name="Title 1"/>
          <p:cNvSpPr>
            <a:spLocks noGrp="1"/>
          </p:cNvSpPr>
          <p:nvPr>
            <p:ph type="ctrTitle" hasCustomPrompt="1"/>
          </p:nvPr>
        </p:nvSpPr>
        <p:spPr bwMode="auto">
          <a:xfrm>
            <a:off x="250825" y="3055937"/>
            <a:ext cx="4141788" cy="1041929"/>
          </a:xfrm>
        </p:spPr>
        <p:txBody>
          <a:bodyPr anchor="b">
            <a:normAutofit/>
          </a:bodyPr>
          <a:lstStyle>
            <a:lvl1pPr algn="l">
              <a:defRPr sz="2600">
                <a:solidFill>
                  <a:schemeClr val="tx1"/>
                </a:solidFill>
              </a:defRPr>
            </a:lvl1pPr>
          </a:lstStyle>
          <a:p>
            <a:r>
              <a:rPr lang="en-US" dirty="0" smtClean="0"/>
              <a:t>Click to edit Master title style </a:t>
            </a:r>
            <a:endParaRPr lang="en-US" dirty="0"/>
          </a:p>
        </p:txBody>
      </p:sp>
      <p:sp>
        <p:nvSpPr>
          <p:cNvPr id="34" name="Text Placeholder 21"/>
          <p:cNvSpPr>
            <a:spLocks noGrp="1"/>
          </p:cNvSpPr>
          <p:nvPr>
            <p:ph type="body" sz="quarter" idx="13"/>
          </p:nvPr>
        </p:nvSpPr>
        <p:spPr bwMode="auto">
          <a:xfrm>
            <a:off x="250826" y="4191000"/>
            <a:ext cx="4141788" cy="2170114"/>
          </a:xfrm>
        </p:spPr>
        <p:txBody>
          <a:bodyPr/>
          <a:lstStyle>
            <a:lvl1pPr marL="0" indent="0">
              <a:lnSpc>
                <a:spcPct val="100000"/>
              </a:lnSpc>
              <a:spcBef>
                <a:spcPts val="600"/>
              </a:spcBef>
              <a:buNone/>
              <a:defRPr b="1">
                <a:solidFill>
                  <a:schemeClr val="tx1"/>
                </a:solidFill>
              </a:defRPr>
            </a:lvl1pPr>
            <a:lvl2pPr marL="0" indent="0">
              <a:lnSpc>
                <a:spcPct val="100000"/>
              </a:lnSpc>
              <a:spcBef>
                <a:spcPts val="600"/>
              </a:spcBef>
              <a:buNone/>
              <a:defRPr sz="1800">
                <a:solidFill>
                  <a:schemeClr val="tx1"/>
                </a:solidFill>
              </a:defRPr>
            </a:lvl2pPr>
          </a:lstStyle>
          <a:p>
            <a:pPr lvl="0"/>
            <a:r>
              <a:rPr lang="en-US" smtClean="0"/>
              <a:t>Click to edit Master text styles</a:t>
            </a:r>
          </a:p>
          <a:p>
            <a:pPr lvl="1"/>
            <a:r>
              <a:rPr lang="en-US" smtClean="0"/>
              <a:t>Second level</a:t>
            </a:r>
          </a:p>
        </p:txBody>
      </p:sp>
      <p:sp>
        <p:nvSpPr>
          <p:cNvPr id="16" name="Date Placeholder 17"/>
          <p:cNvSpPr>
            <a:spLocks noGrp="1"/>
          </p:cNvSpPr>
          <p:nvPr>
            <p:ph type="dt" sz="half" idx="2"/>
          </p:nvPr>
        </p:nvSpPr>
        <p:spPr>
          <a:xfrm>
            <a:off x="6096000" y="6492875"/>
            <a:ext cx="2133600" cy="365125"/>
          </a:xfrm>
          <a:prstGeom prst="rect">
            <a:avLst/>
          </a:prstGeom>
        </p:spPr>
        <p:txBody>
          <a:bodyPr vert="horz" lIns="91440" tIns="45720" rIns="91440" bIns="45720" rtlCol="0" anchor="ctr"/>
          <a:lstStyle>
            <a:lvl1pPr marL="0" algn="l" defTabSz="914400" rtl="0" eaLnBrk="1" latinLnBrk="0" hangingPunct="1">
              <a:defRPr lang="en-US" sz="900" kern="0" spc="0" baseline="0" smtClean="0">
                <a:solidFill>
                  <a:schemeClr val="bg2">
                    <a:lumMod val="20000"/>
                    <a:lumOff val="80000"/>
                  </a:schemeClr>
                </a:solidFill>
                <a:latin typeface="+mn-lt"/>
                <a:ea typeface="+mn-ea"/>
                <a:cs typeface="+mn-cs"/>
              </a:defRPr>
            </a:lvl1pPr>
          </a:lstStyle>
          <a:p>
            <a:r>
              <a:rPr lang="cs-CZ" smtClean="0"/>
              <a:t>2016</a:t>
            </a:r>
            <a:endParaRPr lang="en-US" dirty="0"/>
          </a:p>
        </p:txBody>
      </p:sp>
    </p:spTree>
    <p:extLst>
      <p:ext uri="{BB962C8B-B14F-4D97-AF65-F5344CB8AC3E}">
        <p14:creationId xmlns:p14="http://schemas.microsoft.com/office/powerpoint/2010/main" val="250359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00" y="1144800"/>
            <a:ext cx="8639175" cy="520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GB" smtClean="0"/>
              <a:t>Mondi Štětí Introduction 2016</a:t>
            </a:r>
            <a:endParaRPr lang="en-GB" dirty="0"/>
          </a:p>
        </p:txBody>
      </p:sp>
      <p:sp>
        <p:nvSpPr>
          <p:cNvPr id="6" name="Slide Number Placeholder 5"/>
          <p:cNvSpPr>
            <a:spLocks noGrp="1"/>
          </p:cNvSpPr>
          <p:nvPr>
            <p:ph type="sldNum" sz="quarter" idx="12"/>
          </p:nvPr>
        </p:nvSpPr>
        <p:spPr>
          <a:xfrm>
            <a:off x="8126757" y="6502400"/>
            <a:ext cx="759883" cy="355600"/>
          </a:xfrm>
        </p:spPr>
        <p:txBody>
          <a:bodyPr/>
          <a:lstStyle/>
          <a:p>
            <a:fld id="{639A6B6E-A754-4D49-873C-316023F2ADB7}" type="slidenum">
              <a:rPr lang="en-GB" smtClean="0"/>
              <a:pPr/>
              <a:t>‹#›</a:t>
            </a:fld>
            <a:endParaRPr lang="en-GB"/>
          </a:p>
        </p:txBody>
      </p:sp>
      <p:sp>
        <p:nvSpPr>
          <p:cNvPr id="7" name="Date Placeholder 17"/>
          <p:cNvSpPr>
            <a:spLocks noGrp="1"/>
          </p:cNvSpPr>
          <p:nvPr>
            <p:ph type="dt" sz="half" idx="2"/>
          </p:nvPr>
        </p:nvSpPr>
        <p:spPr>
          <a:xfrm>
            <a:off x="6096000" y="6492875"/>
            <a:ext cx="2133600" cy="365125"/>
          </a:xfrm>
          <a:prstGeom prst="rect">
            <a:avLst/>
          </a:prstGeom>
        </p:spPr>
        <p:txBody>
          <a:bodyPr vert="horz" lIns="91440" tIns="45720" rIns="91440" bIns="45720" rtlCol="0" anchor="ctr"/>
          <a:lstStyle>
            <a:lvl1pPr marL="0" algn="l" defTabSz="914400" rtl="0" eaLnBrk="1" latinLnBrk="0" hangingPunct="1">
              <a:defRPr lang="en-US" sz="900" kern="0" spc="0" baseline="0" smtClean="0">
                <a:solidFill>
                  <a:schemeClr val="bg2">
                    <a:lumMod val="20000"/>
                    <a:lumOff val="80000"/>
                  </a:schemeClr>
                </a:solidFill>
                <a:latin typeface="+mn-lt"/>
                <a:ea typeface="+mn-ea"/>
                <a:cs typeface="+mn-cs"/>
              </a:defRPr>
            </a:lvl1pPr>
          </a:lstStyle>
          <a:p>
            <a:r>
              <a:rPr lang="cs-CZ" smtClean="0"/>
              <a:t>2016</a:t>
            </a:r>
            <a:endParaRPr lang="en-US" dirty="0"/>
          </a:p>
        </p:txBody>
      </p:sp>
      <p:sp>
        <p:nvSpPr>
          <p:cNvPr id="8" name="Title Placeholder 1"/>
          <p:cNvSpPr>
            <a:spLocks noGrp="1"/>
          </p:cNvSpPr>
          <p:nvPr>
            <p:ph type="title"/>
          </p:nvPr>
        </p:nvSpPr>
        <p:spPr>
          <a:xfrm>
            <a:off x="252000" y="160867"/>
            <a:ext cx="6776508" cy="896112"/>
          </a:xfrm>
          <a:prstGeom prst="rect">
            <a:avLst/>
          </a:prstGeom>
        </p:spPr>
        <p:txBody>
          <a:bodyPr vert="horz" lIns="72000" tIns="45720" rIns="7200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22825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0826" y="1066800"/>
            <a:ext cx="8630707" cy="468000"/>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2000" y="1608666"/>
            <a:ext cx="8639175" cy="4752447"/>
          </a:xfrm>
        </p:spPr>
        <p:txBody>
          <a:bodyPr>
            <a:normAutofit/>
          </a:bodyPr>
          <a:lstStyle>
            <a:lvl1pPr marL="271463" indent="-271463">
              <a:buFont typeface="Arial" panose="020B0604020202020204"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GB" smtClean="0"/>
              <a:t>Mondi Štětí Introduction 2016</a:t>
            </a:r>
            <a:endParaRPr lang="en-GB" dirty="0"/>
          </a:p>
        </p:txBody>
      </p:sp>
      <p:sp>
        <p:nvSpPr>
          <p:cNvPr id="9" name="Slide Number Placeholder 8"/>
          <p:cNvSpPr>
            <a:spLocks noGrp="1"/>
          </p:cNvSpPr>
          <p:nvPr>
            <p:ph type="sldNum" sz="quarter" idx="12"/>
          </p:nvPr>
        </p:nvSpPr>
        <p:spPr/>
        <p:txBody>
          <a:bodyPr/>
          <a:lstStyle/>
          <a:p>
            <a:fld id="{639A6B6E-A754-4D49-873C-316023F2ADB7}" type="slidenum">
              <a:rPr lang="en-GB" smtClean="0"/>
              <a:pPr/>
              <a:t>‹#›</a:t>
            </a:fld>
            <a:endParaRPr lang="en-GB" dirty="0"/>
          </a:p>
        </p:txBody>
      </p:sp>
      <p:sp>
        <p:nvSpPr>
          <p:cNvPr id="7" name="Date Placeholder 17"/>
          <p:cNvSpPr>
            <a:spLocks noGrp="1"/>
          </p:cNvSpPr>
          <p:nvPr>
            <p:ph type="dt" sz="half" idx="13"/>
          </p:nvPr>
        </p:nvSpPr>
        <p:spPr>
          <a:xfrm>
            <a:off x="6096000" y="6492875"/>
            <a:ext cx="2133600" cy="365125"/>
          </a:xfrm>
          <a:prstGeom prst="rect">
            <a:avLst/>
          </a:prstGeom>
        </p:spPr>
        <p:txBody>
          <a:bodyPr vert="horz" lIns="91440" tIns="45720" rIns="91440" bIns="45720" rtlCol="0" anchor="ctr"/>
          <a:lstStyle>
            <a:lvl1pPr marL="0" algn="l" defTabSz="914400" rtl="0" eaLnBrk="1" latinLnBrk="0" hangingPunct="1">
              <a:defRPr lang="en-US" sz="900" kern="0" spc="0" baseline="0" smtClean="0">
                <a:solidFill>
                  <a:schemeClr val="bg2">
                    <a:lumMod val="20000"/>
                    <a:lumOff val="80000"/>
                  </a:schemeClr>
                </a:solidFill>
                <a:latin typeface="+mn-lt"/>
                <a:ea typeface="+mn-ea"/>
                <a:cs typeface="+mn-cs"/>
              </a:defRPr>
            </a:lvl1pPr>
          </a:lstStyle>
          <a:p>
            <a:r>
              <a:rPr lang="cs-CZ" smtClean="0"/>
              <a:t>2016</a:t>
            </a:r>
            <a:endParaRPr lang="en-US" dirty="0"/>
          </a:p>
        </p:txBody>
      </p:sp>
      <p:sp>
        <p:nvSpPr>
          <p:cNvPr id="10" name="Title Placeholder 1"/>
          <p:cNvSpPr>
            <a:spLocks noGrp="1"/>
          </p:cNvSpPr>
          <p:nvPr>
            <p:ph type="title"/>
          </p:nvPr>
        </p:nvSpPr>
        <p:spPr>
          <a:xfrm>
            <a:off x="252000" y="160867"/>
            <a:ext cx="6776508" cy="896112"/>
          </a:xfrm>
          <a:prstGeom prst="rect">
            <a:avLst/>
          </a:prstGeom>
        </p:spPr>
        <p:txBody>
          <a:bodyPr vert="horz" lIns="72000" tIns="45720" rIns="7200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9238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Mondi Štětí Introduction 2016</a:t>
            </a:r>
            <a:endParaRPr lang="en-GB" dirty="0"/>
          </a:p>
        </p:txBody>
      </p:sp>
      <p:sp>
        <p:nvSpPr>
          <p:cNvPr id="5" name="Slide Number Placeholder 4"/>
          <p:cNvSpPr>
            <a:spLocks noGrp="1"/>
          </p:cNvSpPr>
          <p:nvPr>
            <p:ph type="sldNum" sz="quarter" idx="12"/>
          </p:nvPr>
        </p:nvSpPr>
        <p:spPr/>
        <p:txBody>
          <a:bodyPr/>
          <a:lstStyle/>
          <a:p>
            <a:fld id="{639A6B6E-A754-4D49-873C-316023F2ADB7}" type="slidenum">
              <a:rPr lang="en-GB" smtClean="0"/>
              <a:pPr/>
              <a:t>‹#›</a:t>
            </a:fld>
            <a:endParaRPr lang="en-GB" dirty="0"/>
          </a:p>
        </p:txBody>
      </p:sp>
      <p:sp>
        <p:nvSpPr>
          <p:cNvPr id="6" name="Date Placeholder 17"/>
          <p:cNvSpPr>
            <a:spLocks noGrp="1"/>
          </p:cNvSpPr>
          <p:nvPr>
            <p:ph type="dt" sz="half" idx="2"/>
          </p:nvPr>
        </p:nvSpPr>
        <p:spPr>
          <a:xfrm>
            <a:off x="6096000" y="6492875"/>
            <a:ext cx="2133600" cy="365125"/>
          </a:xfrm>
          <a:prstGeom prst="rect">
            <a:avLst/>
          </a:prstGeom>
        </p:spPr>
        <p:txBody>
          <a:bodyPr vert="horz" lIns="91440" tIns="45720" rIns="91440" bIns="45720" rtlCol="0" anchor="ctr"/>
          <a:lstStyle>
            <a:lvl1pPr marL="0" algn="l" defTabSz="914400" rtl="0" eaLnBrk="1" latinLnBrk="0" hangingPunct="1">
              <a:defRPr lang="en-US" sz="900" kern="0" spc="0" baseline="0" smtClean="0">
                <a:solidFill>
                  <a:schemeClr val="bg2">
                    <a:lumMod val="20000"/>
                    <a:lumOff val="80000"/>
                  </a:schemeClr>
                </a:solidFill>
                <a:latin typeface="+mn-lt"/>
                <a:ea typeface="+mn-ea"/>
                <a:cs typeface="+mn-cs"/>
              </a:defRPr>
            </a:lvl1pPr>
          </a:lstStyle>
          <a:p>
            <a:r>
              <a:rPr lang="cs-CZ" smtClean="0"/>
              <a:t>2016</a:t>
            </a:r>
            <a:endParaRPr lang="en-US" dirty="0"/>
          </a:p>
        </p:txBody>
      </p:sp>
      <p:sp>
        <p:nvSpPr>
          <p:cNvPr id="7" name="Title Placeholder 1"/>
          <p:cNvSpPr>
            <a:spLocks noGrp="1"/>
          </p:cNvSpPr>
          <p:nvPr>
            <p:ph type="title"/>
          </p:nvPr>
        </p:nvSpPr>
        <p:spPr>
          <a:xfrm>
            <a:off x="252000" y="160867"/>
            <a:ext cx="6776508" cy="896112"/>
          </a:xfrm>
          <a:prstGeom prst="rect">
            <a:avLst/>
          </a:prstGeom>
        </p:spPr>
        <p:txBody>
          <a:bodyPr vert="horz" lIns="72000" tIns="45720" rIns="7200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9146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ize image">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0" y="1174750"/>
            <a:ext cx="9144000" cy="5335232"/>
          </a:xfrm>
          <a:prstGeom prst="rect">
            <a:avLst/>
          </a:prstGeom>
        </p:spPr>
        <p:txBody>
          <a:bodyPr>
            <a:normAutofit/>
          </a:bodyPr>
          <a:lstStyle>
            <a:lvl1pPr marL="0" indent="0">
              <a:buNone/>
              <a:defRPr sz="1800"/>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en-US" smtClean="0"/>
              <a:t>Click icon to add picture</a:t>
            </a:r>
            <a:endParaRPr lang="en-US" dirty="0"/>
          </a:p>
        </p:txBody>
      </p:sp>
      <p:sp>
        <p:nvSpPr>
          <p:cNvPr id="3" name="Footer Placeholder 2"/>
          <p:cNvSpPr>
            <a:spLocks noGrp="1"/>
          </p:cNvSpPr>
          <p:nvPr>
            <p:ph type="ftr" sz="quarter" idx="11"/>
          </p:nvPr>
        </p:nvSpPr>
        <p:spPr/>
        <p:txBody>
          <a:bodyPr/>
          <a:lstStyle/>
          <a:p>
            <a:r>
              <a:rPr lang="en-GB" smtClean="0"/>
              <a:t>Mondi Štětí Introduction 2016</a:t>
            </a:r>
            <a:endParaRPr lang="en-GB" dirty="0"/>
          </a:p>
        </p:txBody>
      </p:sp>
      <p:sp>
        <p:nvSpPr>
          <p:cNvPr id="4" name="Slide Number Placeholder 3"/>
          <p:cNvSpPr>
            <a:spLocks noGrp="1"/>
          </p:cNvSpPr>
          <p:nvPr>
            <p:ph type="sldNum" sz="quarter" idx="12"/>
          </p:nvPr>
        </p:nvSpPr>
        <p:spPr/>
        <p:txBody>
          <a:bodyPr/>
          <a:lstStyle/>
          <a:p>
            <a:fld id="{639A6B6E-A754-4D49-873C-316023F2ADB7}" type="slidenum">
              <a:rPr lang="en-GB" smtClean="0"/>
              <a:pPr/>
              <a:t>‹#›</a:t>
            </a:fld>
            <a:endParaRPr lang="en-GB" dirty="0"/>
          </a:p>
        </p:txBody>
      </p:sp>
      <p:sp>
        <p:nvSpPr>
          <p:cNvPr id="8" name="Date Placeholder 17"/>
          <p:cNvSpPr>
            <a:spLocks noGrp="1"/>
          </p:cNvSpPr>
          <p:nvPr>
            <p:ph type="dt" sz="half" idx="2"/>
          </p:nvPr>
        </p:nvSpPr>
        <p:spPr>
          <a:xfrm>
            <a:off x="6096000" y="6492875"/>
            <a:ext cx="2133600" cy="365125"/>
          </a:xfrm>
          <a:prstGeom prst="rect">
            <a:avLst/>
          </a:prstGeom>
        </p:spPr>
        <p:txBody>
          <a:bodyPr vert="horz" lIns="91440" tIns="45720" rIns="91440" bIns="45720" rtlCol="0" anchor="ctr"/>
          <a:lstStyle>
            <a:lvl1pPr marL="0" algn="l" defTabSz="914400" rtl="0" eaLnBrk="1" latinLnBrk="0" hangingPunct="1">
              <a:defRPr lang="en-US" sz="900" kern="0" spc="0" baseline="0" smtClean="0">
                <a:solidFill>
                  <a:schemeClr val="bg2">
                    <a:lumMod val="20000"/>
                    <a:lumOff val="80000"/>
                  </a:schemeClr>
                </a:solidFill>
                <a:latin typeface="+mn-lt"/>
                <a:ea typeface="+mn-ea"/>
                <a:cs typeface="+mn-cs"/>
              </a:defRPr>
            </a:lvl1pPr>
          </a:lstStyle>
          <a:p>
            <a:r>
              <a:rPr lang="cs-CZ" smtClean="0"/>
              <a:t>2016</a:t>
            </a:r>
            <a:endParaRPr lang="en-US" dirty="0"/>
          </a:p>
        </p:txBody>
      </p:sp>
      <p:sp>
        <p:nvSpPr>
          <p:cNvPr id="9" name="Title Placeholder 1"/>
          <p:cNvSpPr>
            <a:spLocks noGrp="1"/>
          </p:cNvSpPr>
          <p:nvPr>
            <p:ph type="title"/>
          </p:nvPr>
        </p:nvSpPr>
        <p:spPr>
          <a:xfrm>
            <a:off x="252000" y="160867"/>
            <a:ext cx="6776508" cy="896112"/>
          </a:xfrm>
          <a:prstGeom prst="rect">
            <a:avLst/>
          </a:prstGeom>
        </p:spPr>
        <p:txBody>
          <a:bodyPr vert="horz" lIns="72000" tIns="45720" rIns="7200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5406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5802" y="1160464"/>
            <a:ext cx="4140000" cy="52006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1388" y="1156911"/>
            <a:ext cx="4140000" cy="5204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GB" smtClean="0"/>
              <a:t>Mondi Štětí Introduction 2016</a:t>
            </a:r>
            <a:endParaRPr lang="en-GB" dirty="0"/>
          </a:p>
        </p:txBody>
      </p:sp>
      <p:sp>
        <p:nvSpPr>
          <p:cNvPr id="7" name="Slide Number Placeholder 6"/>
          <p:cNvSpPr>
            <a:spLocks noGrp="1"/>
          </p:cNvSpPr>
          <p:nvPr>
            <p:ph type="sldNum" sz="quarter" idx="12"/>
          </p:nvPr>
        </p:nvSpPr>
        <p:spPr/>
        <p:txBody>
          <a:bodyPr/>
          <a:lstStyle/>
          <a:p>
            <a:fld id="{639A6B6E-A754-4D49-873C-316023F2ADB7}" type="slidenum">
              <a:rPr lang="en-GB" smtClean="0"/>
              <a:pPr/>
              <a:t>‹#›</a:t>
            </a:fld>
            <a:endParaRPr lang="en-GB" dirty="0"/>
          </a:p>
        </p:txBody>
      </p:sp>
      <p:sp>
        <p:nvSpPr>
          <p:cNvPr id="9" name="Date Placeholder 17"/>
          <p:cNvSpPr>
            <a:spLocks noGrp="1"/>
          </p:cNvSpPr>
          <p:nvPr>
            <p:ph type="dt" sz="half" idx="13"/>
          </p:nvPr>
        </p:nvSpPr>
        <p:spPr>
          <a:xfrm>
            <a:off x="6096000" y="6492875"/>
            <a:ext cx="2133600" cy="365125"/>
          </a:xfrm>
          <a:prstGeom prst="rect">
            <a:avLst/>
          </a:prstGeom>
        </p:spPr>
        <p:txBody>
          <a:bodyPr vert="horz" lIns="91440" tIns="45720" rIns="91440" bIns="45720" rtlCol="0" anchor="ctr"/>
          <a:lstStyle>
            <a:lvl1pPr marL="0" algn="l" defTabSz="914400" rtl="0" eaLnBrk="1" latinLnBrk="0" hangingPunct="1">
              <a:defRPr lang="en-US" sz="900" kern="0" spc="0" baseline="0" smtClean="0">
                <a:solidFill>
                  <a:schemeClr val="bg2">
                    <a:lumMod val="20000"/>
                    <a:lumOff val="80000"/>
                  </a:schemeClr>
                </a:solidFill>
                <a:latin typeface="+mn-lt"/>
                <a:ea typeface="+mn-ea"/>
                <a:cs typeface="+mn-cs"/>
              </a:defRPr>
            </a:lvl1pPr>
          </a:lstStyle>
          <a:p>
            <a:r>
              <a:rPr lang="cs-CZ" smtClean="0"/>
              <a:t>2016</a:t>
            </a:r>
            <a:endParaRPr lang="en-US" dirty="0"/>
          </a:p>
        </p:txBody>
      </p:sp>
      <p:sp>
        <p:nvSpPr>
          <p:cNvPr id="10" name="Title Placeholder 1"/>
          <p:cNvSpPr>
            <a:spLocks noGrp="1"/>
          </p:cNvSpPr>
          <p:nvPr>
            <p:ph type="title"/>
          </p:nvPr>
        </p:nvSpPr>
        <p:spPr>
          <a:xfrm>
            <a:off x="252000" y="160867"/>
            <a:ext cx="6776508" cy="896112"/>
          </a:xfrm>
          <a:prstGeom prst="rect">
            <a:avLst/>
          </a:prstGeom>
        </p:spPr>
        <p:txBody>
          <a:bodyPr vert="horz" lIns="72000" tIns="45720" rIns="7200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88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0" userDrawn="1">
          <p15:clr>
            <a:srgbClr val="FBAE40"/>
          </p15:clr>
        </p15:guide>
        <p15:guide id="3" pos="2767" userDrawn="1">
          <p15:clr>
            <a:srgbClr val="FBAE40"/>
          </p15:clr>
        </p15:guide>
        <p15:guide id="4" pos="158" userDrawn="1">
          <p15:clr>
            <a:srgbClr val="FBAE40"/>
          </p15:clr>
        </p15:guide>
        <p15:guide id="5" pos="553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Content with Subheader">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50826" y="1617134"/>
            <a:ext cx="4140000" cy="47439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2000" y="1617134"/>
            <a:ext cx="4138612" cy="4743980"/>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GB" smtClean="0"/>
              <a:t>Mondi Štětí Introduction 2016</a:t>
            </a:r>
            <a:endParaRPr lang="en-GB" dirty="0"/>
          </a:p>
        </p:txBody>
      </p:sp>
      <p:sp>
        <p:nvSpPr>
          <p:cNvPr id="9" name="Slide Number Placeholder 8"/>
          <p:cNvSpPr>
            <a:spLocks noGrp="1"/>
          </p:cNvSpPr>
          <p:nvPr>
            <p:ph type="sldNum" sz="quarter" idx="12"/>
          </p:nvPr>
        </p:nvSpPr>
        <p:spPr/>
        <p:txBody>
          <a:bodyPr/>
          <a:lstStyle/>
          <a:p>
            <a:fld id="{639A6B6E-A754-4D49-873C-316023F2ADB7}" type="slidenum">
              <a:rPr lang="en-GB" smtClean="0"/>
              <a:pPr/>
              <a:t>‹#›</a:t>
            </a:fld>
            <a:endParaRPr lang="en-GB" dirty="0"/>
          </a:p>
        </p:txBody>
      </p:sp>
      <p:sp>
        <p:nvSpPr>
          <p:cNvPr id="10" name="Text Placeholder 2"/>
          <p:cNvSpPr>
            <a:spLocks noGrp="1"/>
          </p:cNvSpPr>
          <p:nvPr>
            <p:ph type="body" idx="1"/>
          </p:nvPr>
        </p:nvSpPr>
        <p:spPr>
          <a:xfrm>
            <a:off x="252000" y="1062000"/>
            <a:ext cx="4140000" cy="472800"/>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4"/>
          <p:cNvSpPr>
            <a:spLocks noGrp="1"/>
          </p:cNvSpPr>
          <p:nvPr>
            <p:ph type="body" sz="quarter" idx="3"/>
          </p:nvPr>
        </p:nvSpPr>
        <p:spPr>
          <a:xfrm>
            <a:off x="4752000" y="1062000"/>
            <a:ext cx="4140000" cy="472800"/>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Date Placeholder 17"/>
          <p:cNvSpPr>
            <a:spLocks noGrp="1"/>
          </p:cNvSpPr>
          <p:nvPr>
            <p:ph type="dt" sz="half" idx="13"/>
          </p:nvPr>
        </p:nvSpPr>
        <p:spPr>
          <a:xfrm>
            <a:off x="6096000" y="6492875"/>
            <a:ext cx="2133600" cy="365125"/>
          </a:xfrm>
          <a:prstGeom prst="rect">
            <a:avLst/>
          </a:prstGeom>
        </p:spPr>
        <p:txBody>
          <a:bodyPr vert="horz" lIns="91440" tIns="45720" rIns="91440" bIns="45720" rtlCol="0" anchor="ctr"/>
          <a:lstStyle>
            <a:lvl1pPr marL="0" algn="l" defTabSz="914400" rtl="0" eaLnBrk="1" latinLnBrk="0" hangingPunct="1">
              <a:defRPr lang="en-US" sz="900" kern="0" spc="0" baseline="0" smtClean="0">
                <a:solidFill>
                  <a:schemeClr val="bg2">
                    <a:lumMod val="20000"/>
                    <a:lumOff val="80000"/>
                  </a:schemeClr>
                </a:solidFill>
                <a:latin typeface="+mn-lt"/>
                <a:ea typeface="+mn-ea"/>
                <a:cs typeface="+mn-cs"/>
              </a:defRPr>
            </a:lvl1pPr>
          </a:lstStyle>
          <a:p>
            <a:r>
              <a:rPr lang="cs-CZ" smtClean="0"/>
              <a:t>2016</a:t>
            </a:r>
            <a:endParaRPr lang="en-US" dirty="0"/>
          </a:p>
        </p:txBody>
      </p:sp>
      <p:sp>
        <p:nvSpPr>
          <p:cNvPr id="13" name="Title Placeholder 1"/>
          <p:cNvSpPr>
            <a:spLocks noGrp="1"/>
          </p:cNvSpPr>
          <p:nvPr>
            <p:ph type="title"/>
          </p:nvPr>
        </p:nvSpPr>
        <p:spPr>
          <a:xfrm>
            <a:off x="252000" y="160867"/>
            <a:ext cx="6776508" cy="896112"/>
          </a:xfrm>
          <a:prstGeom prst="rect">
            <a:avLst/>
          </a:prstGeom>
        </p:spPr>
        <p:txBody>
          <a:bodyPr vert="horz" lIns="72000" tIns="45720" rIns="7200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2103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160867"/>
            <a:ext cx="6776508" cy="896112"/>
          </a:xfrm>
          <a:prstGeom prst="rect">
            <a:avLst/>
          </a:prstGeom>
        </p:spPr>
        <p:txBody>
          <a:bodyPr vert="horz" lIns="72000" tIns="45720" rIns="7200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2000" y="1144885"/>
            <a:ext cx="8636000" cy="5247359"/>
          </a:xfrm>
          <a:prstGeom prst="rect">
            <a:avLst/>
          </a:prstGeom>
        </p:spPr>
        <p:txBody>
          <a:bodyPr vert="horz" lIns="72000" tIns="45720" rIns="7200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9"/>
          <p:cNvSpPr>
            <a:spLocks noChangeArrowheads="1"/>
          </p:cNvSpPr>
          <p:nvPr/>
        </p:nvSpPr>
        <p:spPr bwMode="gray">
          <a:xfrm>
            <a:off x="0" y="6498000"/>
            <a:ext cx="9144000" cy="360000"/>
          </a:xfrm>
          <a:prstGeom prst="rect">
            <a:avLst/>
          </a:prstGeom>
          <a:solidFill>
            <a:schemeClr val="accent3"/>
          </a:solidFill>
          <a:ln w="9525">
            <a:noFill/>
            <a:miter lim="800000"/>
            <a:headEnd/>
            <a:tailEnd/>
          </a:ln>
          <a:effectLst/>
        </p:spPr>
        <p:txBody>
          <a:bodyPr wrap="none" anchor="ctr">
            <a:prstTxWarp prst="textNoShape">
              <a:avLst/>
            </a:prstTxWarp>
          </a:bodyPr>
          <a:lstStyle/>
          <a:p>
            <a:pPr algn="ctr"/>
            <a:endParaRPr lang="en-US" sz="900">
              <a:solidFill>
                <a:schemeClr val="bg2">
                  <a:lumMod val="20000"/>
                  <a:lumOff val="80000"/>
                </a:schemeClr>
              </a:solidFill>
            </a:endParaRPr>
          </a:p>
        </p:txBody>
      </p:sp>
      <p:grpSp>
        <p:nvGrpSpPr>
          <p:cNvPr id="10" name="Group 9"/>
          <p:cNvGrpSpPr/>
          <p:nvPr/>
        </p:nvGrpSpPr>
        <p:grpSpPr bwMode="gray">
          <a:xfrm>
            <a:off x="7196640" y="219801"/>
            <a:ext cx="1592575" cy="628704"/>
            <a:chOff x="5394836" y="2018237"/>
            <a:chExt cx="3522664" cy="1390649"/>
          </a:xfrm>
        </p:grpSpPr>
        <p:sp>
          <p:nvSpPr>
            <p:cNvPr id="11" name="Freeform 5"/>
            <p:cNvSpPr>
              <a:spLocks noEditPoints="1"/>
            </p:cNvSpPr>
            <p:nvPr userDrawn="1"/>
          </p:nvSpPr>
          <p:spPr bwMode="gray">
            <a:xfrm>
              <a:off x="5394836" y="2018237"/>
              <a:ext cx="798513" cy="1390649"/>
            </a:xfrm>
            <a:custGeom>
              <a:avLst/>
              <a:gdLst>
                <a:gd name="T0" fmla="*/ 271 w 770"/>
                <a:gd name="T1" fmla="*/ 858 h 1339"/>
                <a:gd name="T2" fmla="*/ 770 w 770"/>
                <a:gd name="T3" fmla="*/ 464 h 1339"/>
                <a:gd name="T4" fmla="*/ 692 w 770"/>
                <a:gd name="T5" fmla="*/ 0 h 1339"/>
                <a:gd name="T6" fmla="*/ 114 w 770"/>
                <a:gd name="T7" fmla="*/ 504 h 1339"/>
                <a:gd name="T8" fmla="*/ 76 w 770"/>
                <a:gd name="T9" fmla="*/ 747 h 1339"/>
                <a:gd name="T10" fmla="*/ 271 w 770"/>
                <a:gd name="T11" fmla="*/ 858 h 1339"/>
                <a:gd name="T12" fmla="*/ 479 w 770"/>
                <a:gd name="T13" fmla="*/ 925 h 1339"/>
                <a:gd name="T14" fmla="*/ 51 w 770"/>
                <a:gd name="T15" fmla="*/ 763 h 1339"/>
                <a:gd name="T16" fmla="*/ 127 w 770"/>
                <a:gd name="T17" fmla="*/ 1114 h 1339"/>
                <a:gd name="T18" fmla="*/ 155 w 770"/>
                <a:gd name="T19" fmla="*/ 1176 h 1339"/>
                <a:gd name="T20" fmla="*/ 469 w 770"/>
                <a:gd name="T21" fmla="*/ 1330 h 1339"/>
                <a:gd name="T22" fmla="*/ 577 w 770"/>
                <a:gd name="T23" fmla="*/ 1339 h 1339"/>
                <a:gd name="T24" fmla="*/ 495 w 770"/>
                <a:gd name="T25" fmla="*/ 927 h 1339"/>
                <a:gd name="T26" fmla="*/ 479 w 770"/>
                <a:gd name="T27" fmla="*/ 925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0" h="1339">
                  <a:moveTo>
                    <a:pt x="271" y="858"/>
                  </a:moveTo>
                  <a:cubicBezTo>
                    <a:pt x="770" y="464"/>
                    <a:pt x="770" y="464"/>
                    <a:pt x="770" y="464"/>
                  </a:cubicBezTo>
                  <a:cubicBezTo>
                    <a:pt x="692" y="0"/>
                    <a:pt x="692" y="0"/>
                    <a:pt x="692" y="0"/>
                  </a:cubicBezTo>
                  <a:cubicBezTo>
                    <a:pt x="692" y="0"/>
                    <a:pt x="126" y="493"/>
                    <a:pt x="114" y="504"/>
                  </a:cubicBezTo>
                  <a:cubicBezTo>
                    <a:pt x="73" y="539"/>
                    <a:pt x="0" y="625"/>
                    <a:pt x="76" y="747"/>
                  </a:cubicBezTo>
                  <a:cubicBezTo>
                    <a:pt x="104" y="793"/>
                    <a:pt x="171" y="830"/>
                    <a:pt x="271" y="858"/>
                  </a:cubicBezTo>
                  <a:moveTo>
                    <a:pt x="479" y="925"/>
                  </a:moveTo>
                  <a:cubicBezTo>
                    <a:pt x="246" y="899"/>
                    <a:pt x="102" y="845"/>
                    <a:pt x="51" y="763"/>
                  </a:cubicBezTo>
                  <a:cubicBezTo>
                    <a:pt x="69" y="861"/>
                    <a:pt x="102" y="1023"/>
                    <a:pt x="127" y="1114"/>
                  </a:cubicBezTo>
                  <a:cubicBezTo>
                    <a:pt x="133" y="1133"/>
                    <a:pt x="142" y="1154"/>
                    <a:pt x="155" y="1176"/>
                  </a:cubicBezTo>
                  <a:cubicBezTo>
                    <a:pt x="215" y="1272"/>
                    <a:pt x="307" y="1312"/>
                    <a:pt x="469" y="1330"/>
                  </a:cubicBezTo>
                  <a:cubicBezTo>
                    <a:pt x="508" y="1334"/>
                    <a:pt x="545" y="1337"/>
                    <a:pt x="577" y="1339"/>
                  </a:cubicBezTo>
                  <a:cubicBezTo>
                    <a:pt x="495" y="927"/>
                    <a:pt x="495" y="927"/>
                    <a:pt x="495" y="927"/>
                  </a:cubicBezTo>
                  <a:cubicBezTo>
                    <a:pt x="490" y="926"/>
                    <a:pt x="485" y="926"/>
                    <a:pt x="479" y="92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Oval 6"/>
            <p:cNvSpPr>
              <a:spLocks noChangeArrowheads="1"/>
            </p:cNvSpPr>
            <p:nvPr userDrawn="1"/>
          </p:nvSpPr>
          <p:spPr bwMode="gray">
            <a:xfrm>
              <a:off x="8687312" y="2575449"/>
              <a:ext cx="230188" cy="123825"/>
            </a:xfrm>
            <a:prstGeom prst="ellipse">
              <a:avLst/>
            </a:pr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gray">
            <a:xfrm>
              <a:off x="6044124" y="2727849"/>
              <a:ext cx="827088" cy="390525"/>
            </a:xfrm>
            <a:custGeom>
              <a:avLst/>
              <a:gdLst>
                <a:gd name="T0" fmla="*/ 80 w 797"/>
                <a:gd name="T1" fmla="*/ 10 h 376"/>
                <a:gd name="T2" fmla="*/ 247 w 797"/>
                <a:gd name="T3" fmla="*/ 10 h 376"/>
                <a:gd name="T4" fmla="*/ 236 w 797"/>
                <a:gd name="T5" fmla="*/ 60 h 376"/>
                <a:gd name="T6" fmla="*/ 238 w 797"/>
                <a:gd name="T7" fmla="*/ 60 h 376"/>
                <a:gd name="T8" fmla="*/ 392 w 797"/>
                <a:gd name="T9" fmla="*/ 0 h 376"/>
                <a:gd name="T10" fmla="*/ 503 w 797"/>
                <a:gd name="T11" fmla="*/ 61 h 376"/>
                <a:gd name="T12" fmla="*/ 655 w 797"/>
                <a:gd name="T13" fmla="*/ 0 h 376"/>
                <a:gd name="T14" fmla="*/ 777 w 797"/>
                <a:gd name="T15" fmla="*/ 124 h 376"/>
                <a:gd name="T16" fmla="*/ 722 w 797"/>
                <a:gd name="T17" fmla="*/ 376 h 376"/>
                <a:gd name="T18" fmla="*/ 549 w 797"/>
                <a:gd name="T19" fmla="*/ 376 h 376"/>
                <a:gd name="T20" fmla="*/ 595 w 797"/>
                <a:gd name="T21" fmla="*/ 170 h 376"/>
                <a:gd name="T22" fmla="*/ 559 w 797"/>
                <a:gd name="T23" fmla="*/ 121 h 376"/>
                <a:gd name="T24" fmla="*/ 487 w 797"/>
                <a:gd name="T25" fmla="*/ 182 h 376"/>
                <a:gd name="T26" fmla="*/ 445 w 797"/>
                <a:gd name="T27" fmla="*/ 376 h 376"/>
                <a:gd name="T28" fmla="*/ 278 w 797"/>
                <a:gd name="T29" fmla="*/ 376 h 376"/>
                <a:gd name="T30" fmla="*/ 323 w 797"/>
                <a:gd name="T31" fmla="*/ 170 h 376"/>
                <a:gd name="T32" fmla="*/ 287 w 797"/>
                <a:gd name="T33" fmla="*/ 121 h 376"/>
                <a:gd name="T34" fmla="*/ 215 w 797"/>
                <a:gd name="T35" fmla="*/ 182 h 376"/>
                <a:gd name="T36" fmla="*/ 173 w 797"/>
                <a:gd name="T37" fmla="*/ 376 h 376"/>
                <a:gd name="T38" fmla="*/ 0 w 797"/>
                <a:gd name="T39" fmla="*/ 376 h 376"/>
                <a:gd name="T40" fmla="*/ 80 w 797"/>
                <a:gd name="T41" fmla="*/ 1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7" h="376">
                  <a:moveTo>
                    <a:pt x="80" y="10"/>
                  </a:moveTo>
                  <a:cubicBezTo>
                    <a:pt x="247" y="10"/>
                    <a:pt x="247" y="10"/>
                    <a:pt x="247" y="10"/>
                  </a:cubicBezTo>
                  <a:cubicBezTo>
                    <a:pt x="236" y="60"/>
                    <a:pt x="236" y="60"/>
                    <a:pt x="236" y="60"/>
                  </a:cubicBezTo>
                  <a:cubicBezTo>
                    <a:pt x="238" y="60"/>
                    <a:pt x="238" y="60"/>
                    <a:pt x="238" y="60"/>
                  </a:cubicBezTo>
                  <a:cubicBezTo>
                    <a:pt x="272" y="26"/>
                    <a:pt x="320" y="0"/>
                    <a:pt x="392" y="0"/>
                  </a:cubicBezTo>
                  <a:cubicBezTo>
                    <a:pt x="466" y="0"/>
                    <a:pt x="491" y="25"/>
                    <a:pt x="503" y="61"/>
                  </a:cubicBezTo>
                  <a:cubicBezTo>
                    <a:pt x="534" y="28"/>
                    <a:pt x="586" y="0"/>
                    <a:pt x="655" y="0"/>
                  </a:cubicBezTo>
                  <a:cubicBezTo>
                    <a:pt x="738" y="0"/>
                    <a:pt x="797" y="35"/>
                    <a:pt x="777" y="124"/>
                  </a:cubicBezTo>
                  <a:cubicBezTo>
                    <a:pt x="722" y="376"/>
                    <a:pt x="722" y="376"/>
                    <a:pt x="722" y="376"/>
                  </a:cubicBezTo>
                  <a:cubicBezTo>
                    <a:pt x="549" y="376"/>
                    <a:pt x="549" y="376"/>
                    <a:pt x="549" y="376"/>
                  </a:cubicBezTo>
                  <a:cubicBezTo>
                    <a:pt x="595" y="170"/>
                    <a:pt x="595" y="170"/>
                    <a:pt x="595" y="170"/>
                  </a:cubicBezTo>
                  <a:cubicBezTo>
                    <a:pt x="603" y="133"/>
                    <a:pt x="590" y="121"/>
                    <a:pt x="559" y="121"/>
                  </a:cubicBezTo>
                  <a:cubicBezTo>
                    <a:pt x="523" y="121"/>
                    <a:pt x="497" y="137"/>
                    <a:pt x="487" y="182"/>
                  </a:cubicBezTo>
                  <a:cubicBezTo>
                    <a:pt x="445" y="376"/>
                    <a:pt x="445" y="376"/>
                    <a:pt x="445" y="376"/>
                  </a:cubicBezTo>
                  <a:cubicBezTo>
                    <a:pt x="278" y="376"/>
                    <a:pt x="278" y="376"/>
                    <a:pt x="278" y="376"/>
                  </a:cubicBezTo>
                  <a:cubicBezTo>
                    <a:pt x="323" y="170"/>
                    <a:pt x="323" y="170"/>
                    <a:pt x="323" y="170"/>
                  </a:cubicBezTo>
                  <a:cubicBezTo>
                    <a:pt x="331" y="133"/>
                    <a:pt x="318" y="121"/>
                    <a:pt x="287" y="121"/>
                  </a:cubicBezTo>
                  <a:cubicBezTo>
                    <a:pt x="251" y="121"/>
                    <a:pt x="225" y="137"/>
                    <a:pt x="215" y="182"/>
                  </a:cubicBezTo>
                  <a:cubicBezTo>
                    <a:pt x="173" y="376"/>
                    <a:pt x="173" y="376"/>
                    <a:pt x="173" y="376"/>
                  </a:cubicBezTo>
                  <a:cubicBezTo>
                    <a:pt x="0" y="376"/>
                    <a:pt x="0" y="376"/>
                    <a:pt x="0" y="376"/>
                  </a:cubicBezTo>
                  <a:cubicBezTo>
                    <a:pt x="80" y="10"/>
                    <a:pt x="80" y="10"/>
                    <a:pt x="80" y="10"/>
                  </a:cubicBezTo>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noEditPoints="1"/>
            </p:cNvSpPr>
            <p:nvPr userDrawn="1"/>
          </p:nvSpPr>
          <p:spPr bwMode="gray">
            <a:xfrm>
              <a:off x="6839462" y="2723087"/>
              <a:ext cx="641350" cy="409575"/>
            </a:xfrm>
            <a:custGeom>
              <a:avLst/>
              <a:gdLst>
                <a:gd name="T0" fmla="*/ 290 w 618"/>
                <a:gd name="T1" fmla="*/ 287 h 395"/>
                <a:gd name="T2" fmla="*/ 408 w 618"/>
                <a:gd name="T3" fmla="*/ 197 h 395"/>
                <a:gd name="T4" fmla="*/ 329 w 618"/>
                <a:gd name="T5" fmla="*/ 108 h 395"/>
                <a:gd name="T6" fmla="*/ 211 w 618"/>
                <a:gd name="T7" fmla="*/ 197 h 395"/>
                <a:gd name="T8" fmla="*/ 290 w 618"/>
                <a:gd name="T9" fmla="*/ 287 h 395"/>
                <a:gd name="T10" fmla="*/ 352 w 618"/>
                <a:gd name="T11" fmla="*/ 0 h 395"/>
                <a:gd name="T12" fmla="*/ 589 w 618"/>
                <a:gd name="T13" fmla="*/ 197 h 395"/>
                <a:gd name="T14" fmla="*/ 266 w 618"/>
                <a:gd name="T15" fmla="*/ 395 h 395"/>
                <a:gd name="T16" fmla="*/ 30 w 618"/>
                <a:gd name="T17" fmla="*/ 197 h 395"/>
                <a:gd name="T18" fmla="*/ 352 w 618"/>
                <a:gd name="T19"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395">
                  <a:moveTo>
                    <a:pt x="290" y="287"/>
                  </a:moveTo>
                  <a:cubicBezTo>
                    <a:pt x="359" y="287"/>
                    <a:pt x="395" y="256"/>
                    <a:pt x="408" y="197"/>
                  </a:cubicBezTo>
                  <a:cubicBezTo>
                    <a:pt x="420" y="139"/>
                    <a:pt x="398" y="108"/>
                    <a:pt x="329" y="108"/>
                  </a:cubicBezTo>
                  <a:cubicBezTo>
                    <a:pt x="260" y="108"/>
                    <a:pt x="223" y="139"/>
                    <a:pt x="211" y="197"/>
                  </a:cubicBezTo>
                  <a:cubicBezTo>
                    <a:pt x="198" y="256"/>
                    <a:pt x="221" y="287"/>
                    <a:pt x="290" y="287"/>
                  </a:cubicBezTo>
                  <a:moveTo>
                    <a:pt x="352" y="0"/>
                  </a:moveTo>
                  <a:cubicBezTo>
                    <a:pt x="547" y="0"/>
                    <a:pt x="618" y="62"/>
                    <a:pt x="589" y="197"/>
                  </a:cubicBezTo>
                  <a:cubicBezTo>
                    <a:pt x="559" y="332"/>
                    <a:pt x="460" y="395"/>
                    <a:pt x="266" y="395"/>
                  </a:cubicBezTo>
                  <a:cubicBezTo>
                    <a:pt x="71" y="395"/>
                    <a:pt x="0" y="332"/>
                    <a:pt x="30" y="197"/>
                  </a:cubicBezTo>
                  <a:cubicBezTo>
                    <a:pt x="59" y="62"/>
                    <a:pt x="158" y="0"/>
                    <a:pt x="352" y="0"/>
                  </a:cubicBezTo>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gray">
            <a:xfrm>
              <a:off x="7452237" y="2727849"/>
              <a:ext cx="585788" cy="390525"/>
            </a:xfrm>
            <a:custGeom>
              <a:avLst/>
              <a:gdLst>
                <a:gd name="T0" fmla="*/ 80 w 565"/>
                <a:gd name="T1" fmla="*/ 10 h 376"/>
                <a:gd name="T2" fmla="*/ 247 w 565"/>
                <a:gd name="T3" fmla="*/ 10 h 376"/>
                <a:gd name="T4" fmla="*/ 237 w 565"/>
                <a:gd name="T5" fmla="*/ 56 h 376"/>
                <a:gd name="T6" fmla="*/ 239 w 565"/>
                <a:gd name="T7" fmla="*/ 56 h 376"/>
                <a:gd name="T8" fmla="*/ 407 w 565"/>
                <a:gd name="T9" fmla="*/ 0 h 376"/>
                <a:gd name="T10" fmla="*/ 542 w 565"/>
                <a:gd name="T11" fmla="*/ 143 h 376"/>
                <a:gd name="T12" fmla="*/ 491 w 565"/>
                <a:gd name="T13" fmla="*/ 376 h 376"/>
                <a:gd name="T14" fmla="*/ 319 w 565"/>
                <a:gd name="T15" fmla="*/ 376 h 376"/>
                <a:gd name="T16" fmla="*/ 360 w 565"/>
                <a:gd name="T17" fmla="*/ 187 h 376"/>
                <a:gd name="T18" fmla="*/ 309 w 565"/>
                <a:gd name="T19" fmla="*/ 121 h 376"/>
                <a:gd name="T20" fmla="*/ 209 w 565"/>
                <a:gd name="T21" fmla="*/ 208 h 376"/>
                <a:gd name="T22" fmla="*/ 172 w 565"/>
                <a:gd name="T23" fmla="*/ 376 h 376"/>
                <a:gd name="T24" fmla="*/ 0 w 565"/>
                <a:gd name="T25" fmla="*/ 376 h 376"/>
                <a:gd name="T26" fmla="*/ 80 w 565"/>
                <a:gd name="T27" fmla="*/ 1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5" h="376">
                  <a:moveTo>
                    <a:pt x="80" y="10"/>
                  </a:moveTo>
                  <a:cubicBezTo>
                    <a:pt x="247" y="10"/>
                    <a:pt x="247" y="10"/>
                    <a:pt x="247" y="10"/>
                  </a:cubicBezTo>
                  <a:cubicBezTo>
                    <a:pt x="237" y="56"/>
                    <a:pt x="237" y="56"/>
                    <a:pt x="237" y="56"/>
                  </a:cubicBezTo>
                  <a:cubicBezTo>
                    <a:pt x="239" y="56"/>
                    <a:pt x="239" y="56"/>
                    <a:pt x="239" y="56"/>
                  </a:cubicBezTo>
                  <a:cubicBezTo>
                    <a:pt x="262" y="32"/>
                    <a:pt x="324" y="0"/>
                    <a:pt x="407" y="0"/>
                  </a:cubicBezTo>
                  <a:cubicBezTo>
                    <a:pt x="502" y="0"/>
                    <a:pt x="565" y="42"/>
                    <a:pt x="542" y="143"/>
                  </a:cubicBezTo>
                  <a:cubicBezTo>
                    <a:pt x="491" y="376"/>
                    <a:pt x="491" y="376"/>
                    <a:pt x="491" y="376"/>
                  </a:cubicBezTo>
                  <a:cubicBezTo>
                    <a:pt x="319" y="376"/>
                    <a:pt x="319" y="376"/>
                    <a:pt x="319" y="376"/>
                  </a:cubicBezTo>
                  <a:cubicBezTo>
                    <a:pt x="360" y="187"/>
                    <a:pt x="360" y="187"/>
                    <a:pt x="360" y="187"/>
                  </a:cubicBezTo>
                  <a:cubicBezTo>
                    <a:pt x="370" y="141"/>
                    <a:pt x="349" y="121"/>
                    <a:pt x="309" y="121"/>
                  </a:cubicBezTo>
                  <a:cubicBezTo>
                    <a:pt x="263" y="121"/>
                    <a:pt x="223" y="147"/>
                    <a:pt x="209" y="208"/>
                  </a:cubicBezTo>
                  <a:cubicBezTo>
                    <a:pt x="172" y="376"/>
                    <a:pt x="172" y="376"/>
                    <a:pt x="172" y="376"/>
                  </a:cubicBezTo>
                  <a:cubicBezTo>
                    <a:pt x="0" y="376"/>
                    <a:pt x="0" y="376"/>
                    <a:pt x="0" y="376"/>
                  </a:cubicBezTo>
                  <a:cubicBezTo>
                    <a:pt x="80" y="10"/>
                    <a:pt x="80" y="10"/>
                    <a:pt x="80" y="10"/>
                  </a:cubicBezTo>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noEditPoints="1"/>
            </p:cNvSpPr>
            <p:nvPr userDrawn="1"/>
          </p:nvSpPr>
          <p:spPr bwMode="gray">
            <a:xfrm>
              <a:off x="8014212" y="2605612"/>
              <a:ext cx="660400" cy="527050"/>
            </a:xfrm>
            <a:custGeom>
              <a:avLst/>
              <a:gdLst>
                <a:gd name="T0" fmla="*/ 319 w 637"/>
                <a:gd name="T1" fmla="*/ 231 h 509"/>
                <a:gd name="T2" fmla="*/ 207 w 637"/>
                <a:gd name="T3" fmla="*/ 314 h 509"/>
                <a:gd name="T4" fmla="*/ 283 w 637"/>
                <a:gd name="T5" fmla="*/ 397 h 509"/>
                <a:gd name="T6" fmla="*/ 396 w 637"/>
                <a:gd name="T7" fmla="*/ 314 h 509"/>
                <a:gd name="T8" fmla="*/ 319 w 637"/>
                <a:gd name="T9" fmla="*/ 231 h 509"/>
                <a:gd name="T10" fmla="*/ 370 w 637"/>
                <a:gd name="T11" fmla="*/ 455 h 509"/>
                <a:gd name="T12" fmla="*/ 369 w 637"/>
                <a:gd name="T13" fmla="*/ 455 h 509"/>
                <a:gd name="T14" fmla="*/ 202 w 637"/>
                <a:gd name="T15" fmla="*/ 509 h 509"/>
                <a:gd name="T16" fmla="*/ 30 w 637"/>
                <a:gd name="T17" fmla="*/ 314 h 509"/>
                <a:gd name="T18" fmla="*/ 288 w 637"/>
                <a:gd name="T19" fmla="*/ 118 h 509"/>
                <a:gd name="T20" fmla="*/ 426 w 637"/>
                <a:gd name="T21" fmla="*/ 170 h 509"/>
                <a:gd name="T22" fmla="*/ 428 w 637"/>
                <a:gd name="T23" fmla="*/ 170 h 509"/>
                <a:gd name="T24" fmla="*/ 465 w 637"/>
                <a:gd name="T25" fmla="*/ 0 h 509"/>
                <a:gd name="T26" fmla="*/ 637 w 637"/>
                <a:gd name="T27" fmla="*/ 0 h 509"/>
                <a:gd name="T28" fmla="*/ 529 w 637"/>
                <a:gd name="T29" fmla="*/ 494 h 509"/>
                <a:gd name="T30" fmla="*/ 362 w 637"/>
                <a:gd name="T31" fmla="*/ 494 h 509"/>
                <a:gd name="T32" fmla="*/ 370 w 637"/>
                <a:gd name="T33" fmla="*/ 45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7" h="509">
                  <a:moveTo>
                    <a:pt x="319" y="231"/>
                  </a:moveTo>
                  <a:cubicBezTo>
                    <a:pt x="257" y="231"/>
                    <a:pt x="217" y="267"/>
                    <a:pt x="207" y="314"/>
                  </a:cubicBezTo>
                  <a:cubicBezTo>
                    <a:pt x="196" y="362"/>
                    <a:pt x="216" y="397"/>
                    <a:pt x="283" y="397"/>
                  </a:cubicBezTo>
                  <a:cubicBezTo>
                    <a:pt x="350" y="397"/>
                    <a:pt x="385" y="366"/>
                    <a:pt x="396" y="314"/>
                  </a:cubicBezTo>
                  <a:cubicBezTo>
                    <a:pt x="407" y="262"/>
                    <a:pt x="386" y="231"/>
                    <a:pt x="319" y="231"/>
                  </a:cubicBezTo>
                  <a:moveTo>
                    <a:pt x="370" y="455"/>
                  </a:moveTo>
                  <a:cubicBezTo>
                    <a:pt x="369" y="455"/>
                    <a:pt x="369" y="455"/>
                    <a:pt x="369" y="455"/>
                  </a:cubicBezTo>
                  <a:cubicBezTo>
                    <a:pt x="330" y="490"/>
                    <a:pt x="279" y="509"/>
                    <a:pt x="202" y="509"/>
                  </a:cubicBezTo>
                  <a:cubicBezTo>
                    <a:pt x="90" y="509"/>
                    <a:pt x="0" y="449"/>
                    <a:pt x="30" y="314"/>
                  </a:cubicBezTo>
                  <a:cubicBezTo>
                    <a:pt x="60" y="178"/>
                    <a:pt x="176" y="118"/>
                    <a:pt x="288" y="118"/>
                  </a:cubicBezTo>
                  <a:cubicBezTo>
                    <a:pt x="358" y="118"/>
                    <a:pt x="404" y="135"/>
                    <a:pt x="426" y="170"/>
                  </a:cubicBezTo>
                  <a:cubicBezTo>
                    <a:pt x="428" y="170"/>
                    <a:pt x="428" y="170"/>
                    <a:pt x="428" y="170"/>
                  </a:cubicBezTo>
                  <a:cubicBezTo>
                    <a:pt x="465" y="0"/>
                    <a:pt x="465" y="0"/>
                    <a:pt x="465" y="0"/>
                  </a:cubicBezTo>
                  <a:cubicBezTo>
                    <a:pt x="637" y="0"/>
                    <a:pt x="637" y="0"/>
                    <a:pt x="637" y="0"/>
                  </a:cubicBezTo>
                  <a:cubicBezTo>
                    <a:pt x="529" y="494"/>
                    <a:pt x="529" y="494"/>
                    <a:pt x="529" y="494"/>
                  </a:cubicBezTo>
                  <a:cubicBezTo>
                    <a:pt x="362" y="494"/>
                    <a:pt x="362" y="494"/>
                    <a:pt x="362" y="494"/>
                  </a:cubicBezTo>
                  <a:lnTo>
                    <a:pt x="370" y="455"/>
                  </a:lnTo>
                  <a:close/>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1"/>
            <p:cNvSpPr>
              <a:spLocks/>
            </p:cNvSpPr>
            <p:nvPr userDrawn="1"/>
          </p:nvSpPr>
          <p:spPr bwMode="gray">
            <a:xfrm>
              <a:off x="8612699" y="2737374"/>
              <a:ext cx="261938" cy="381000"/>
            </a:xfrm>
            <a:custGeom>
              <a:avLst/>
              <a:gdLst>
                <a:gd name="T0" fmla="*/ 52 w 165"/>
                <a:gd name="T1" fmla="*/ 0 h 240"/>
                <a:gd name="T2" fmla="*/ 165 w 165"/>
                <a:gd name="T3" fmla="*/ 0 h 240"/>
                <a:gd name="T4" fmla="*/ 113 w 165"/>
                <a:gd name="T5" fmla="*/ 240 h 240"/>
                <a:gd name="T6" fmla="*/ 0 w 165"/>
                <a:gd name="T7" fmla="*/ 240 h 240"/>
                <a:gd name="T8" fmla="*/ 52 w 165"/>
                <a:gd name="T9" fmla="*/ 0 h 240"/>
              </a:gdLst>
              <a:ahLst/>
              <a:cxnLst>
                <a:cxn ang="0">
                  <a:pos x="T0" y="T1"/>
                </a:cxn>
                <a:cxn ang="0">
                  <a:pos x="T2" y="T3"/>
                </a:cxn>
                <a:cxn ang="0">
                  <a:pos x="T4" y="T5"/>
                </a:cxn>
                <a:cxn ang="0">
                  <a:pos x="T6" y="T7"/>
                </a:cxn>
                <a:cxn ang="0">
                  <a:pos x="T8" y="T9"/>
                </a:cxn>
              </a:cxnLst>
              <a:rect l="0" t="0" r="r" b="b"/>
              <a:pathLst>
                <a:path w="165" h="240">
                  <a:moveTo>
                    <a:pt x="52" y="0"/>
                  </a:moveTo>
                  <a:lnTo>
                    <a:pt x="165" y="0"/>
                  </a:lnTo>
                  <a:lnTo>
                    <a:pt x="113" y="240"/>
                  </a:lnTo>
                  <a:lnTo>
                    <a:pt x="0" y="240"/>
                  </a:lnTo>
                  <a:lnTo>
                    <a:pt x="52" y="0"/>
                  </a:lnTo>
                  <a:close/>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 name="Footer Placeholder 4"/>
          <p:cNvSpPr>
            <a:spLocks noGrp="1"/>
          </p:cNvSpPr>
          <p:nvPr>
            <p:ph type="ftr" sz="quarter" idx="3"/>
          </p:nvPr>
        </p:nvSpPr>
        <p:spPr>
          <a:xfrm>
            <a:off x="234891" y="6492875"/>
            <a:ext cx="5784909" cy="365125"/>
          </a:xfrm>
          <a:prstGeom prst="rect">
            <a:avLst/>
          </a:prstGeom>
        </p:spPr>
        <p:txBody>
          <a:bodyPr vert="horz" lIns="91440" tIns="45720" rIns="91440" bIns="45720" rtlCol="0" anchor="ctr"/>
          <a:lstStyle>
            <a:lvl1pPr algn="l">
              <a:defRPr sz="900" kern="0" spc="0" baseline="0">
                <a:solidFill>
                  <a:schemeClr val="bg2">
                    <a:lumMod val="20000"/>
                    <a:lumOff val="80000"/>
                  </a:schemeClr>
                </a:solidFill>
                <a:latin typeface="+mn-lt"/>
              </a:defRPr>
            </a:lvl1pPr>
          </a:lstStyle>
          <a:p>
            <a:r>
              <a:rPr lang="en-ZA" smtClean="0"/>
              <a:t>Mondi Štětí Introduction 2016</a:t>
            </a:r>
            <a:endParaRPr lang="en-ZA" dirty="0"/>
          </a:p>
        </p:txBody>
      </p:sp>
      <p:sp>
        <p:nvSpPr>
          <p:cNvPr id="6" name="Slide Number Placeholder 5"/>
          <p:cNvSpPr>
            <a:spLocks noGrp="1"/>
          </p:cNvSpPr>
          <p:nvPr>
            <p:ph type="sldNum" sz="quarter" idx="4"/>
          </p:nvPr>
        </p:nvSpPr>
        <p:spPr>
          <a:xfrm>
            <a:off x="8126757" y="6502400"/>
            <a:ext cx="759883" cy="355600"/>
          </a:xfrm>
          <a:prstGeom prst="rect">
            <a:avLst/>
          </a:prstGeom>
        </p:spPr>
        <p:txBody>
          <a:bodyPr vert="horz" lIns="91440" tIns="45720" rIns="91440" bIns="45720" rtlCol="0" anchor="ctr"/>
          <a:lstStyle>
            <a:lvl1pPr algn="r">
              <a:defRPr sz="900">
                <a:solidFill>
                  <a:schemeClr val="bg2">
                    <a:lumMod val="20000"/>
                    <a:lumOff val="80000"/>
                  </a:schemeClr>
                </a:solidFill>
              </a:defRPr>
            </a:lvl1pPr>
          </a:lstStyle>
          <a:p>
            <a:fld id="{639A6B6E-A754-4D49-873C-316023F2ADB7}" type="slidenum">
              <a:rPr lang="en-GB" smtClean="0"/>
              <a:pPr/>
              <a:t>‹#›</a:t>
            </a:fld>
            <a:endParaRPr lang="en-GB" dirty="0"/>
          </a:p>
        </p:txBody>
      </p:sp>
      <p:sp>
        <p:nvSpPr>
          <p:cNvPr id="18" name="Date Placeholder 17"/>
          <p:cNvSpPr>
            <a:spLocks noGrp="1"/>
          </p:cNvSpPr>
          <p:nvPr>
            <p:ph type="dt" sz="half" idx="2"/>
          </p:nvPr>
        </p:nvSpPr>
        <p:spPr>
          <a:xfrm>
            <a:off x="6096000" y="6492875"/>
            <a:ext cx="2133600" cy="365125"/>
          </a:xfrm>
          <a:prstGeom prst="rect">
            <a:avLst/>
          </a:prstGeom>
        </p:spPr>
        <p:txBody>
          <a:bodyPr vert="horz" lIns="91440" tIns="45720" rIns="91440" bIns="45720" rtlCol="0" anchor="ctr"/>
          <a:lstStyle>
            <a:lvl1pPr marL="0" algn="l" defTabSz="914400" rtl="0" eaLnBrk="1" latinLnBrk="0" hangingPunct="1">
              <a:defRPr lang="en-US" sz="900" kern="0" spc="0" baseline="0" smtClean="0">
                <a:solidFill>
                  <a:schemeClr val="bg2">
                    <a:lumMod val="20000"/>
                    <a:lumOff val="80000"/>
                  </a:schemeClr>
                </a:solidFill>
                <a:latin typeface="+mn-lt"/>
                <a:ea typeface="+mn-ea"/>
                <a:cs typeface="+mn-cs"/>
              </a:defRPr>
            </a:lvl1pPr>
          </a:lstStyle>
          <a:p>
            <a:r>
              <a:rPr lang="cs-CZ" smtClean="0"/>
              <a:t>2016</a:t>
            </a:r>
            <a:endParaRPr lang="en-US" dirty="0"/>
          </a:p>
        </p:txBody>
      </p:sp>
    </p:spTree>
    <p:extLst>
      <p:ext uri="{BB962C8B-B14F-4D97-AF65-F5344CB8AC3E}">
        <p14:creationId xmlns:p14="http://schemas.microsoft.com/office/powerpoint/2010/main" val="3964264009"/>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63" r:id="rId3"/>
    <p:sldLayoutId id="2147483662" r:id="rId4"/>
    <p:sldLayoutId id="2147483670" r:id="rId5"/>
    <p:sldLayoutId id="2147483666" r:id="rId6"/>
    <p:sldLayoutId id="2147483679" r:id="rId7"/>
    <p:sldLayoutId id="2147483664" r:id="rId8"/>
    <p:sldLayoutId id="2147483665" r:id="rId9"/>
    <p:sldLayoutId id="2147483680" r:id="rId10"/>
    <p:sldLayoutId id="2147483677" r:id="rId11"/>
    <p:sldLayoutId id="2147483678" r:id="rId12"/>
    <p:sldLayoutId id="2147483675" r:id="rId13"/>
    <p:sldLayoutId id="2147483681" r:id="rId14"/>
    <p:sldLayoutId id="214748368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95000"/>
        </a:lnSpc>
        <a:spcBef>
          <a:spcPct val="0"/>
        </a:spcBef>
        <a:buNone/>
        <a:defRPr sz="2400" b="1" kern="1200">
          <a:solidFill>
            <a:schemeClr val="tx1"/>
          </a:solidFill>
          <a:latin typeface="+mj-lt"/>
          <a:ea typeface="+mj-ea"/>
          <a:cs typeface="+mj-cs"/>
        </a:defRPr>
      </a:lvl1pPr>
    </p:titleStyle>
    <p:bodyStyle>
      <a:lvl1pPr marL="271463" indent="-271463" algn="l" defTabSz="914400" rtl="0" eaLnBrk="1" latinLnBrk="0" hangingPunct="1">
        <a:lnSpc>
          <a:spcPct val="100000"/>
        </a:lnSpc>
        <a:spcBef>
          <a:spcPts val="12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531813" indent="-260350" algn="l" defTabSz="914400" rtl="0" eaLnBrk="1" latinLnBrk="0" hangingPunct="1">
        <a:lnSpc>
          <a:spcPct val="100000"/>
        </a:lnSpc>
        <a:spcBef>
          <a:spcPts val="600"/>
        </a:spcBef>
        <a:buClr>
          <a:schemeClr val="tx2"/>
        </a:buClr>
        <a:buSzPct val="120000"/>
        <a:buFont typeface="Arial" panose="020B0604020202020204" pitchFamily="34" charset="0"/>
        <a:buChar char="○"/>
        <a:defRPr sz="1600" kern="1200">
          <a:solidFill>
            <a:schemeClr val="tx1"/>
          </a:solidFill>
          <a:latin typeface="+mn-lt"/>
          <a:ea typeface="+mn-ea"/>
          <a:cs typeface="+mn-cs"/>
        </a:defRPr>
      </a:lvl2pPr>
      <a:lvl3pPr marL="627063" indent="-177800" algn="l" defTabSz="914400" rtl="0" eaLnBrk="1" latinLnBrk="0" hangingPunct="1">
        <a:lnSpc>
          <a:spcPct val="100000"/>
        </a:lnSpc>
        <a:spcBef>
          <a:spcPts val="600"/>
        </a:spcBef>
        <a:buClr>
          <a:schemeClr val="tx2"/>
        </a:buClr>
        <a:buSzPct val="120000"/>
        <a:buFont typeface="Arial" panose="020B0604020202020204" pitchFamily="34" charset="0"/>
        <a:buChar char="-"/>
        <a:tabLst/>
        <a:defRPr sz="1400" kern="1200">
          <a:solidFill>
            <a:schemeClr val="tx1"/>
          </a:solidFill>
          <a:latin typeface="+mn-lt"/>
          <a:ea typeface="+mn-ea"/>
          <a:cs typeface="+mn-cs"/>
        </a:defRPr>
      </a:lvl3pPr>
      <a:lvl4pPr marL="804863" indent="-177800" algn="l" defTabSz="914400" rtl="0" eaLnBrk="1" latinLnBrk="0" hangingPunct="1">
        <a:lnSpc>
          <a:spcPct val="100000"/>
        </a:lnSpc>
        <a:spcBef>
          <a:spcPts val="600"/>
        </a:spcBef>
        <a:buClr>
          <a:schemeClr val="tx2"/>
        </a:buClr>
        <a:buSzPct val="120000"/>
        <a:buFont typeface="Arial" panose="020B0604020202020204" pitchFamily="34" charset="0"/>
        <a:buChar char="-"/>
        <a:tabLst>
          <a:tab pos="896938" algn="l"/>
        </a:tabLst>
        <a:defRPr sz="1400" kern="1200">
          <a:solidFill>
            <a:schemeClr val="tx1"/>
          </a:solidFill>
          <a:latin typeface="+mn-lt"/>
          <a:ea typeface="+mn-ea"/>
          <a:cs typeface="+mn-cs"/>
        </a:defRPr>
      </a:lvl4pPr>
      <a:lvl5pPr marL="982663" indent="-177800" algn="l" defTabSz="914400" rtl="0" eaLnBrk="1" latinLnBrk="0" hangingPunct="1">
        <a:lnSpc>
          <a:spcPct val="100000"/>
        </a:lnSpc>
        <a:spcBef>
          <a:spcPts val="600"/>
        </a:spcBef>
        <a:buClr>
          <a:schemeClr val="tx2"/>
        </a:buClr>
        <a:buSzPct val="120000"/>
        <a:buFont typeface="Arial" panose="020B060402020202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pos="204" userDrawn="1">
          <p15:clr>
            <a:srgbClr val="F26B43"/>
          </p15:clr>
        </p15:guide>
        <p15:guide id="3" pos="5602" userDrawn="1">
          <p15:clr>
            <a:srgbClr val="F26B43"/>
          </p15:clr>
        </p15:guide>
        <p15:guide id="4" pos="5534" userDrawn="1">
          <p15:clr>
            <a:srgbClr val="F26B43"/>
          </p15:clr>
        </p15:guide>
        <p15:guide id="5" pos="2993" userDrawn="1">
          <p15:clr>
            <a:srgbClr val="F26B43"/>
          </p15:clr>
        </p15:guide>
        <p15:guide id="6" pos="2767" userDrawn="1">
          <p15:clr>
            <a:srgbClr val="F26B43"/>
          </p15:clr>
        </p15:guide>
        <p15:guide id="7" orient="horz" pos="731" userDrawn="1">
          <p15:clr>
            <a:srgbClr val="F26B43"/>
          </p15:clr>
        </p15:guide>
        <p15:guide id="8" orient="horz" pos="4042" userDrawn="1">
          <p15:clr>
            <a:srgbClr val="F26B43"/>
          </p15:clr>
        </p15:guide>
        <p15:guide id="9" orient="horz" pos="663" userDrawn="1">
          <p15:clr>
            <a:srgbClr val="F26B43"/>
          </p15:clr>
        </p15:guide>
        <p15:guide id="10" pos="15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5.xml"/><Relationship Id="rId5" Type="http://schemas.openxmlformats.org/officeDocument/2006/relationships/image" Target="../media/image43.jpe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5.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YHodQ4NZmGM" TargetMode="Externa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hyperlink" Target="https://www.youtube.com/watch?v=cIzOcUNtbtM&amp;list=PLLTVVPElXUIZOy6SMcZI3DCHZJw9K5JRz&amp;index=30"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5.xml"/><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5.jpeg"/><Relationship Id="rId21" Type="http://schemas.openxmlformats.org/officeDocument/2006/relationships/image" Target="../media/image23.pn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14.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5.xml"/><Relationship Id="rId7" Type="http://schemas.openxmlformats.org/officeDocument/2006/relationships/image" Target="../media/image27.wmf"/><Relationship Id="rId12" Type="http://schemas.openxmlformats.org/officeDocument/2006/relationships/image" Target="../media/image30.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9.emf"/><Relationship Id="rId5" Type="http://schemas.openxmlformats.org/officeDocument/2006/relationships/oleObject" Target="../embeddings/oleObject1.bin"/><Relationship Id="rId10" Type="http://schemas.openxmlformats.org/officeDocument/2006/relationships/oleObject" Target="../embeddings/oleObject4.bin"/><Relationship Id="rId4" Type="http://schemas.openxmlformats.org/officeDocument/2006/relationships/notesSlide" Target="../notesSlides/notesSlide3.xml"/><Relationship Id="rId9" Type="http://schemas.openxmlformats.org/officeDocument/2006/relationships/image" Target="../media/image28.emf"/></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5.xml"/><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284984"/>
            <a:ext cx="4674745" cy="812882"/>
          </a:xfrm>
        </p:spPr>
        <p:txBody>
          <a:bodyPr/>
          <a:lstStyle/>
          <a:p>
            <a:r>
              <a:rPr lang="cs-CZ" dirty="0" smtClean="0"/>
              <a:t>Mondi Štětí Introduction</a:t>
            </a:r>
            <a:endParaRPr lang="en-US" dirty="0"/>
          </a:p>
        </p:txBody>
      </p:sp>
      <p:sp>
        <p:nvSpPr>
          <p:cNvPr id="4" name="TextBox 3"/>
          <p:cNvSpPr txBox="1"/>
          <p:nvPr/>
        </p:nvSpPr>
        <p:spPr>
          <a:xfrm>
            <a:off x="1655676" y="1484784"/>
            <a:ext cx="914400" cy="914400"/>
          </a:xfrm>
          <a:prstGeom prst="rect">
            <a:avLst/>
          </a:prstGeom>
        </p:spPr>
        <p:txBody>
          <a:bodyPr vert="horz" wrap="none" lIns="72000" tIns="45720" rIns="72000" bIns="45720" rtlCol="0">
            <a:noAutofit/>
          </a:bodyPr>
          <a:lstStyle/>
          <a:p>
            <a:pPr marL="271463" indent="-271463">
              <a:spcBef>
                <a:spcPts val="1200"/>
              </a:spcBef>
              <a:buClr>
                <a:schemeClr val="tx2"/>
              </a:buClr>
              <a:buSzPct val="120000"/>
              <a:buFont typeface="Arial" panose="020B0604020202020204" pitchFamily="34" charset="0"/>
              <a:buChar char="●"/>
            </a:pPr>
            <a:endParaRPr lang="en-US" dirty="0" smtClean="0"/>
          </a:p>
        </p:txBody>
      </p:sp>
      <p:pic>
        <p:nvPicPr>
          <p:cNvPr id="7" name="Bildplatzhalter 3" descr="Titelbild4.png"/>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l="356" r="356"/>
          <a:stretch>
            <a:fillRect/>
          </a:stretch>
        </p:blipFill>
        <p:spPr/>
      </p:pic>
    </p:spTree>
    <p:extLst>
      <p:ext uri="{BB962C8B-B14F-4D97-AF65-F5344CB8AC3E}">
        <p14:creationId xmlns:p14="http://schemas.microsoft.com/office/powerpoint/2010/main" val="181164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87524" y="2456892"/>
            <a:ext cx="4724400" cy="3021314"/>
          </a:xfrm>
          <a:prstGeom prst="rect">
            <a:avLst/>
          </a:prstGeom>
          <a:noFill/>
          <a:ln w="12700">
            <a:noFill/>
            <a:miter lim="800000"/>
            <a:headEnd/>
            <a:tailEnd/>
          </a:ln>
        </p:spPr>
        <p:txBody>
          <a:bodyPr lIns="91414" tIns="45707" rIns="91414" bIns="45707" anchor="ctr">
            <a:spAutoFit/>
          </a:bodyPr>
          <a:lstStyle/>
          <a:p>
            <a:pPr>
              <a:lnSpc>
                <a:spcPct val="150000"/>
              </a:lnSpc>
            </a:pPr>
            <a:r>
              <a:rPr lang="en-GB" b="0" dirty="0"/>
              <a:t>High strength of  fibre and high tear strength.</a:t>
            </a:r>
          </a:p>
          <a:p>
            <a:pPr>
              <a:lnSpc>
                <a:spcPts val="2800"/>
              </a:lnSpc>
            </a:pPr>
            <a:r>
              <a:rPr lang="en-GB" b="0" dirty="0"/>
              <a:t>Excellent for reinforcing purposes.</a:t>
            </a:r>
          </a:p>
          <a:p>
            <a:pPr>
              <a:lnSpc>
                <a:spcPts val="2800"/>
              </a:lnSpc>
            </a:pPr>
            <a:endParaRPr lang="en-GB" b="0" dirty="0"/>
          </a:p>
          <a:p>
            <a:pPr>
              <a:lnSpc>
                <a:spcPts val="2800"/>
              </a:lnSpc>
            </a:pPr>
            <a:r>
              <a:rPr lang="en-GB" b="0" dirty="0"/>
              <a:t>Magazine papers (LWC, SC).</a:t>
            </a:r>
          </a:p>
          <a:p>
            <a:pPr>
              <a:lnSpc>
                <a:spcPts val="2800"/>
              </a:lnSpc>
            </a:pPr>
            <a:r>
              <a:rPr lang="en-GB" b="0" dirty="0" smtClean="0"/>
              <a:t>Sack kraft papers.</a:t>
            </a:r>
            <a:endParaRPr lang="en-GB" b="0" dirty="0"/>
          </a:p>
          <a:p>
            <a:pPr>
              <a:lnSpc>
                <a:spcPts val="2800"/>
              </a:lnSpc>
            </a:pPr>
            <a:r>
              <a:rPr lang="cs-CZ" b="0" dirty="0" smtClean="0"/>
              <a:t>S</a:t>
            </a:r>
            <a:r>
              <a:rPr lang="en-GB" b="0" dirty="0" err="1" smtClean="0"/>
              <a:t>peciality</a:t>
            </a:r>
            <a:r>
              <a:rPr lang="en-GB" b="0" dirty="0" smtClean="0"/>
              <a:t> </a:t>
            </a:r>
            <a:r>
              <a:rPr lang="cs-CZ" b="0" dirty="0" err="1" smtClean="0"/>
              <a:t>kraft</a:t>
            </a:r>
            <a:r>
              <a:rPr lang="cs-CZ" b="0" dirty="0" smtClean="0"/>
              <a:t> </a:t>
            </a:r>
            <a:r>
              <a:rPr lang="en-GB" b="0" dirty="0" smtClean="0"/>
              <a:t>papers</a:t>
            </a:r>
            <a:r>
              <a:rPr lang="en-GB" b="0" dirty="0"/>
              <a:t>.</a:t>
            </a:r>
          </a:p>
          <a:p>
            <a:pPr>
              <a:lnSpc>
                <a:spcPts val="2800"/>
              </a:lnSpc>
            </a:pPr>
            <a:endParaRPr lang="en-GB" b="0" dirty="0"/>
          </a:p>
          <a:p>
            <a:pPr>
              <a:lnSpc>
                <a:spcPts val="2800"/>
              </a:lnSpc>
            </a:pPr>
            <a:endParaRPr lang="en-GB" sz="1200" b="0" dirty="0"/>
          </a:p>
        </p:txBody>
      </p:sp>
      <p:sp>
        <p:nvSpPr>
          <p:cNvPr id="19459" name="Rectangle 3"/>
          <p:cNvSpPr>
            <a:spLocks noChangeArrowheads="1"/>
          </p:cNvSpPr>
          <p:nvPr/>
        </p:nvSpPr>
        <p:spPr bwMode="auto">
          <a:xfrm>
            <a:off x="304800" y="265113"/>
            <a:ext cx="7315200" cy="608012"/>
          </a:xfrm>
          <a:prstGeom prst="rect">
            <a:avLst/>
          </a:prstGeom>
          <a:noFill/>
          <a:ln w="9525">
            <a:noFill/>
            <a:miter lim="800000"/>
            <a:headEnd/>
            <a:tailEnd/>
          </a:ln>
        </p:spPr>
        <p:txBody>
          <a:bodyPr lIns="91414" tIns="45707" rIns="91414" bIns="45707" anchor="ctr"/>
          <a:lstStyle/>
          <a:p>
            <a:pPr eaLnBrk="0" hangingPunct="0"/>
            <a:r>
              <a:rPr lang="en-US" sz="2600" b="1" dirty="0"/>
              <a:t>Bleached Pulp</a:t>
            </a:r>
          </a:p>
        </p:txBody>
      </p:sp>
      <p:pic>
        <p:nvPicPr>
          <p:cNvPr id="19461" name="Picture 5"/>
          <p:cNvPicPr>
            <a:picLocks noChangeAspect="1" noChangeArrowheads="1"/>
          </p:cNvPicPr>
          <p:nvPr/>
        </p:nvPicPr>
        <p:blipFill>
          <a:blip r:embed="rId3" cstate="email"/>
          <a:srcRect/>
          <a:stretch>
            <a:fillRect/>
          </a:stretch>
        </p:blipFill>
        <p:spPr bwMode="auto">
          <a:xfrm>
            <a:off x="5091113" y="1971675"/>
            <a:ext cx="3498850" cy="3541713"/>
          </a:xfrm>
          <a:prstGeom prst="rect">
            <a:avLst/>
          </a:prstGeom>
          <a:noFill/>
          <a:ln w="9525">
            <a:noFill/>
            <a:miter lim="800000"/>
            <a:headEnd/>
            <a:tailEnd/>
          </a:ln>
        </p:spPr>
      </p:pic>
      <p:sp>
        <p:nvSpPr>
          <p:cNvPr id="19462" name="AutoShape 21"/>
          <p:cNvSpPr>
            <a:spLocks noChangeArrowheads="1"/>
          </p:cNvSpPr>
          <p:nvPr/>
        </p:nvSpPr>
        <p:spPr bwMode="auto">
          <a:xfrm>
            <a:off x="251520" y="2276872"/>
            <a:ext cx="4786313" cy="2986087"/>
          </a:xfrm>
          <a:prstGeom prst="roundRect">
            <a:avLst>
              <a:gd name="adj" fmla="val 16667"/>
            </a:avLst>
          </a:prstGeom>
          <a:noFill/>
          <a:ln w="9525">
            <a:solidFill>
              <a:schemeClr val="bg2"/>
            </a:solidFill>
            <a:round/>
            <a:headEnd/>
            <a:tailEnd/>
          </a:ln>
        </p:spPr>
        <p:txBody>
          <a:bodyPr wrap="none" anchor="ctr"/>
          <a:lstStyle/>
          <a:p>
            <a:pPr>
              <a:spcBef>
                <a:spcPct val="50000"/>
              </a:spcBef>
            </a:pPr>
            <a:endParaRPr lang="de-AT" sz="800">
              <a:solidFill>
                <a:schemeClr val="bg1"/>
              </a:solidFill>
            </a:endParaRPr>
          </a:p>
        </p:txBody>
      </p:sp>
      <p:sp>
        <p:nvSpPr>
          <p:cNvPr id="9" name="Foliennummernplatzhalter 39"/>
          <p:cNvSpPr>
            <a:spLocks noGrp="1"/>
          </p:cNvSpPr>
          <p:nvPr>
            <p:ph type="sldNum" sz="quarter" idx="12"/>
          </p:nvPr>
        </p:nvSpPr>
        <p:spPr>
          <a:xfrm>
            <a:off x="8263843" y="6497637"/>
            <a:ext cx="700138" cy="295276"/>
          </a:xfrm>
        </p:spPr>
        <p:txBody>
          <a:bodyPr/>
          <a:lstStyle/>
          <a:p>
            <a:r>
              <a:rPr lang="en-GB" sz="800" smtClean="0">
                <a:solidFill>
                  <a:srgbClr val="FFFFFF"/>
                </a:solidFill>
              </a:rPr>
              <a:t>Page </a:t>
            </a:r>
            <a:fld id="{03F25FEB-CB99-4CF5-B4BA-7B97DFBE71B4}" type="slidenum">
              <a:rPr lang="en-GB" sz="800" smtClean="0">
                <a:solidFill>
                  <a:srgbClr val="FFFFFF"/>
                </a:solidFill>
              </a:rPr>
              <a:pPr/>
              <a:t>10</a:t>
            </a:fld>
            <a:endParaRPr lang="en-GB" sz="800">
              <a:solidFill>
                <a:srgbClr val="FFFFFF"/>
              </a:solidFill>
            </a:endParaRPr>
          </a:p>
        </p:txBody>
      </p:sp>
      <p:sp>
        <p:nvSpPr>
          <p:cNvPr id="10" name="Zástupný symbol pro zápatí 9"/>
          <p:cNvSpPr>
            <a:spLocks noGrp="1"/>
          </p:cNvSpPr>
          <p:nvPr>
            <p:ph type="ftr" sz="quarter" idx="11"/>
          </p:nvPr>
        </p:nvSpPr>
        <p:spPr/>
        <p:txBody>
          <a:bodyPr/>
          <a:lstStyle/>
          <a:p>
            <a:pPr>
              <a:defRPr/>
            </a:pPr>
            <a:r>
              <a:rPr lang="cs-CZ" dirty="0" smtClean="0"/>
              <a:t>Mondi Štětí Introduction </a:t>
            </a:r>
            <a:r>
              <a:rPr lang="cs-CZ" dirty="0" smtClean="0"/>
              <a:t>2018</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27984" y="1916832"/>
            <a:ext cx="4597950" cy="2370916"/>
            <a:chOff x="2536" y="768"/>
            <a:chExt cx="3074" cy="1745"/>
          </a:xfrm>
        </p:grpSpPr>
        <p:sp>
          <p:nvSpPr>
            <p:cNvPr id="18447" name="Rectangle 3"/>
            <p:cNvSpPr>
              <a:spLocks noChangeArrowheads="1"/>
            </p:cNvSpPr>
            <p:nvPr/>
          </p:nvSpPr>
          <p:spPr bwMode="auto">
            <a:xfrm>
              <a:off x="2586" y="1222"/>
              <a:ext cx="3024" cy="1291"/>
            </a:xfrm>
            <a:prstGeom prst="rect">
              <a:avLst/>
            </a:prstGeom>
            <a:noFill/>
            <a:ln w="9525">
              <a:noFill/>
              <a:miter lim="800000"/>
              <a:headEnd/>
              <a:tailEnd/>
            </a:ln>
          </p:spPr>
          <p:txBody>
            <a:bodyPr lIns="91414" tIns="45707" rIns="91414" bIns="45707">
              <a:spAutoFit/>
            </a:bodyPr>
            <a:lstStyle/>
            <a:p>
              <a:pPr eaLnBrk="0" hangingPunct="0"/>
              <a:r>
                <a:rPr lang="en-GB" b="0" dirty="0"/>
                <a:t>Manufacturing  sack </a:t>
              </a:r>
              <a:r>
                <a:rPr lang="en-GB" b="0" dirty="0" smtClean="0"/>
                <a:t>kraft paper </a:t>
              </a:r>
              <a:r>
                <a:rPr lang="en-GB" b="0" dirty="0"/>
                <a:t>(standard, </a:t>
              </a:r>
              <a:r>
                <a:rPr lang="en-GB" b="0" dirty="0" smtClean="0"/>
                <a:t>semi-extensible).</a:t>
              </a:r>
              <a:endParaRPr lang="en-GB" b="0" dirty="0"/>
            </a:p>
            <a:p>
              <a:pPr eaLnBrk="0" hangingPunct="0"/>
              <a:endParaRPr lang="en-GB" b="0" dirty="0"/>
            </a:p>
            <a:p>
              <a:pPr eaLnBrk="0" hangingPunct="0"/>
              <a:r>
                <a:rPr lang="en-GB" b="0" dirty="0"/>
                <a:t>End-use: paper sacks for powder</a:t>
              </a:r>
              <a:r>
                <a:rPr lang="cs-CZ" b="0" dirty="0"/>
                <a:t> </a:t>
              </a:r>
              <a:r>
                <a:rPr lang="en-GB" b="0" dirty="0"/>
                <a:t>material wrapping</a:t>
              </a:r>
            </a:p>
            <a:p>
              <a:pPr eaLnBrk="0" hangingPunct="0"/>
              <a:endParaRPr lang="en-GB" b="0" dirty="0"/>
            </a:p>
          </p:txBody>
        </p:sp>
        <p:sp>
          <p:nvSpPr>
            <p:cNvPr id="18448" name="Text Box 4"/>
            <p:cNvSpPr txBox="1">
              <a:spLocks noChangeArrowheads="1"/>
            </p:cNvSpPr>
            <p:nvPr/>
          </p:nvSpPr>
          <p:spPr bwMode="auto">
            <a:xfrm>
              <a:off x="2536" y="768"/>
              <a:ext cx="123" cy="1245"/>
            </a:xfrm>
            <a:prstGeom prst="rect">
              <a:avLst/>
            </a:prstGeom>
            <a:noFill/>
            <a:ln w="9525">
              <a:noFill/>
              <a:miter lim="800000"/>
              <a:headEnd/>
              <a:tailEnd/>
            </a:ln>
          </p:spPr>
          <p:txBody>
            <a:bodyPr wrap="none" lIns="91414" tIns="45707" rIns="91414" bIns="45707">
              <a:spAutoFit/>
            </a:bodyPr>
            <a:lstStyle/>
            <a:p>
              <a:pPr eaLnBrk="0" hangingPunct="0"/>
              <a:endParaRPr lang="cs-CZ" sz="10500" b="0">
                <a:solidFill>
                  <a:srgbClr val="009900"/>
                </a:solidFill>
                <a:latin typeface="Times New Roman" pitchFamily="18" charset="0"/>
              </a:endParaRPr>
            </a:p>
          </p:txBody>
        </p:sp>
      </p:grpSp>
      <p:sp>
        <p:nvSpPr>
          <p:cNvPr id="323589" name="Text Box 5"/>
          <p:cNvSpPr txBox="1">
            <a:spLocks noChangeArrowheads="1"/>
          </p:cNvSpPr>
          <p:nvPr/>
        </p:nvSpPr>
        <p:spPr bwMode="auto">
          <a:xfrm>
            <a:off x="152400" y="207963"/>
            <a:ext cx="184150" cy="579437"/>
          </a:xfrm>
          <a:prstGeom prst="rect">
            <a:avLst/>
          </a:prstGeom>
          <a:noFill/>
          <a:ln w="9525">
            <a:noFill/>
            <a:miter lim="800000"/>
            <a:headEnd/>
            <a:tailEnd/>
          </a:ln>
          <a:effectLst/>
        </p:spPr>
        <p:txBody>
          <a:bodyPr wrap="none" lIns="91414" tIns="45707" rIns="91414" bIns="45707">
            <a:spAutoFit/>
          </a:bodyPr>
          <a:lstStyle/>
          <a:p>
            <a:pPr eaLnBrk="0" hangingPunct="0">
              <a:defRPr/>
            </a:pPr>
            <a:endParaRPr lang="cs-CZ" sz="3200">
              <a:solidFill>
                <a:srgbClr val="006600"/>
              </a:solidFill>
              <a:effectLst>
                <a:outerShdw blurRad="38100" dist="38100" dir="2700000" algn="tl">
                  <a:srgbClr val="C0C0C0"/>
                </a:outerShdw>
              </a:effectLst>
              <a:latin typeface="Times New Roman" pitchFamily="18" charset="0"/>
            </a:endParaRPr>
          </a:p>
        </p:txBody>
      </p:sp>
      <p:sp>
        <p:nvSpPr>
          <p:cNvPr id="18436" name="Rectangle 6"/>
          <p:cNvSpPr>
            <a:spLocks noChangeArrowheads="1"/>
          </p:cNvSpPr>
          <p:nvPr/>
        </p:nvSpPr>
        <p:spPr bwMode="auto">
          <a:xfrm>
            <a:off x="304800" y="265113"/>
            <a:ext cx="7315200" cy="608012"/>
          </a:xfrm>
          <a:prstGeom prst="rect">
            <a:avLst/>
          </a:prstGeom>
          <a:noFill/>
          <a:ln w="9525">
            <a:noFill/>
            <a:miter lim="800000"/>
            <a:headEnd/>
            <a:tailEnd/>
          </a:ln>
        </p:spPr>
        <p:txBody>
          <a:bodyPr lIns="91414" tIns="45707" rIns="91414" bIns="45707" anchor="ctr"/>
          <a:lstStyle/>
          <a:p>
            <a:endParaRPr lang="cs-CZ" sz="2600">
              <a:solidFill>
                <a:schemeClr val="tx2"/>
              </a:solidFill>
            </a:endParaRPr>
          </a:p>
        </p:txBody>
      </p:sp>
      <p:sp>
        <p:nvSpPr>
          <p:cNvPr id="18437" name="Rectangle 7"/>
          <p:cNvSpPr>
            <a:spLocks noChangeArrowheads="1"/>
          </p:cNvSpPr>
          <p:nvPr/>
        </p:nvSpPr>
        <p:spPr bwMode="auto">
          <a:xfrm>
            <a:off x="152400" y="265113"/>
            <a:ext cx="7315200" cy="609600"/>
          </a:xfrm>
          <a:prstGeom prst="rect">
            <a:avLst/>
          </a:prstGeom>
          <a:noFill/>
          <a:ln w="9525">
            <a:noFill/>
            <a:miter lim="800000"/>
            <a:headEnd/>
            <a:tailEnd/>
          </a:ln>
        </p:spPr>
        <p:txBody>
          <a:bodyPr lIns="91414" tIns="45707" rIns="91414" bIns="45707" anchor="ctr"/>
          <a:lstStyle/>
          <a:p>
            <a:pPr eaLnBrk="0" hangingPunct="0"/>
            <a:r>
              <a:rPr lang="en-US" sz="2600" b="1" dirty="0" smtClean="0"/>
              <a:t>PM5</a:t>
            </a:r>
            <a:endParaRPr lang="en-US" sz="2600" b="1" strike="sngStrike" dirty="0"/>
          </a:p>
        </p:txBody>
      </p:sp>
      <p:grpSp>
        <p:nvGrpSpPr>
          <p:cNvPr id="3" name="Group 9"/>
          <p:cNvGrpSpPr>
            <a:grpSpLocks/>
          </p:cNvGrpSpPr>
          <p:nvPr/>
        </p:nvGrpSpPr>
        <p:grpSpPr bwMode="auto">
          <a:xfrm>
            <a:off x="6012160" y="4581128"/>
            <a:ext cx="2114550" cy="1944687"/>
            <a:chOff x="1620" y="1702"/>
            <a:chExt cx="1607" cy="1430"/>
          </a:xfrm>
        </p:grpSpPr>
        <p:pic>
          <p:nvPicPr>
            <p:cNvPr id="18445" name="Picture 10" descr="onebag_xmp"/>
            <p:cNvPicPr>
              <a:picLocks noChangeAspect="1" noChangeArrowheads="1"/>
            </p:cNvPicPr>
            <p:nvPr/>
          </p:nvPicPr>
          <p:blipFill>
            <a:blip r:embed="rId2" cstate="email">
              <a:clrChange>
                <a:clrFrom>
                  <a:srgbClr val="EA701A"/>
                </a:clrFrom>
                <a:clrTo>
                  <a:srgbClr val="EA701A">
                    <a:alpha val="0"/>
                  </a:srgbClr>
                </a:clrTo>
              </a:clrChange>
            </a:blip>
            <a:srcRect/>
            <a:stretch>
              <a:fillRect/>
            </a:stretch>
          </p:blipFill>
          <p:spPr bwMode="auto">
            <a:xfrm>
              <a:off x="1810" y="1702"/>
              <a:ext cx="895" cy="985"/>
            </a:xfrm>
            <a:prstGeom prst="rect">
              <a:avLst/>
            </a:prstGeom>
            <a:noFill/>
            <a:ln w="9525">
              <a:noFill/>
              <a:miter lim="800000"/>
              <a:headEnd/>
              <a:tailEnd/>
            </a:ln>
          </p:spPr>
        </p:pic>
        <p:pic>
          <p:nvPicPr>
            <p:cNvPr id="18446" name="Picture 11" descr="050-cp29-onebag"/>
            <p:cNvPicPr>
              <a:picLocks noChangeAspect="1" noChangeArrowheads="1"/>
            </p:cNvPicPr>
            <p:nvPr/>
          </p:nvPicPr>
          <p:blipFill>
            <a:blip r:embed="rId3" cstate="email"/>
            <a:srcRect/>
            <a:stretch>
              <a:fillRect/>
            </a:stretch>
          </p:blipFill>
          <p:spPr bwMode="auto">
            <a:xfrm>
              <a:off x="1620" y="1928"/>
              <a:ext cx="1607" cy="1204"/>
            </a:xfrm>
            <a:prstGeom prst="rect">
              <a:avLst/>
            </a:prstGeom>
            <a:noFill/>
            <a:ln w="9525">
              <a:noFill/>
              <a:miter lim="800000"/>
              <a:headEnd/>
              <a:tailEnd/>
            </a:ln>
          </p:spPr>
        </p:pic>
      </p:grpSp>
      <p:pic>
        <p:nvPicPr>
          <p:cNvPr id="18440" name="Picture 14"/>
          <p:cNvPicPr>
            <a:picLocks noChangeAspect="1" noChangeArrowheads="1"/>
          </p:cNvPicPr>
          <p:nvPr/>
        </p:nvPicPr>
        <p:blipFill>
          <a:blip r:embed="rId4" cstate="email"/>
          <a:srcRect/>
          <a:stretch>
            <a:fillRect/>
          </a:stretch>
        </p:blipFill>
        <p:spPr bwMode="auto">
          <a:xfrm>
            <a:off x="0" y="1232756"/>
            <a:ext cx="4464050" cy="3208337"/>
          </a:xfrm>
          <a:prstGeom prst="rect">
            <a:avLst/>
          </a:prstGeom>
          <a:noFill/>
          <a:ln w="9525">
            <a:noFill/>
            <a:miter lim="800000"/>
            <a:headEnd/>
            <a:tailEnd/>
          </a:ln>
        </p:spPr>
      </p:pic>
      <p:pic>
        <p:nvPicPr>
          <p:cNvPr id="18441" name="Picture 21" descr="059-onebag"/>
          <p:cNvPicPr>
            <a:picLocks noChangeAspect="1" noChangeArrowheads="1"/>
          </p:cNvPicPr>
          <p:nvPr/>
        </p:nvPicPr>
        <p:blipFill>
          <a:blip r:embed="rId5" cstate="email"/>
          <a:srcRect/>
          <a:stretch>
            <a:fillRect/>
          </a:stretch>
        </p:blipFill>
        <p:spPr bwMode="auto">
          <a:xfrm>
            <a:off x="5004048" y="4545124"/>
            <a:ext cx="1460500" cy="1500187"/>
          </a:xfrm>
          <a:prstGeom prst="rect">
            <a:avLst/>
          </a:prstGeom>
          <a:noFill/>
          <a:ln w="9525">
            <a:noFill/>
            <a:miter lim="800000"/>
            <a:headEnd/>
            <a:tailEnd/>
          </a:ln>
        </p:spPr>
      </p:pic>
      <p:sp>
        <p:nvSpPr>
          <p:cNvPr id="18442" name="AutoShape 19"/>
          <p:cNvSpPr>
            <a:spLocks noChangeArrowheads="1"/>
          </p:cNvSpPr>
          <p:nvPr/>
        </p:nvSpPr>
        <p:spPr bwMode="auto">
          <a:xfrm>
            <a:off x="4499992" y="2132856"/>
            <a:ext cx="4451350" cy="2351087"/>
          </a:xfrm>
          <a:prstGeom prst="roundRect">
            <a:avLst>
              <a:gd name="adj" fmla="val 16667"/>
            </a:avLst>
          </a:prstGeom>
          <a:noFill/>
          <a:ln w="9525">
            <a:solidFill>
              <a:schemeClr val="bg2"/>
            </a:solidFill>
            <a:round/>
            <a:headEnd/>
            <a:tailEnd/>
          </a:ln>
        </p:spPr>
        <p:txBody>
          <a:bodyPr wrap="none" lIns="83119" tIns="41559" rIns="83119" bIns="41559" anchor="ctr"/>
          <a:lstStyle/>
          <a:p>
            <a:pPr defTabSz="831850" eaLnBrk="0" hangingPunct="0">
              <a:spcBef>
                <a:spcPct val="50000"/>
              </a:spcBef>
            </a:pPr>
            <a:endParaRPr lang="de-AT" sz="800">
              <a:solidFill>
                <a:schemeClr val="bg1"/>
              </a:solidFill>
              <a:latin typeface="Times"/>
            </a:endParaRPr>
          </a:p>
        </p:txBody>
      </p:sp>
      <p:sp>
        <p:nvSpPr>
          <p:cNvPr id="17" name="Foliennummernplatzhalter 39"/>
          <p:cNvSpPr>
            <a:spLocks noGrp="1"/>
          </p:cNvSpPr>
          <p:nvPr>
            <p:ph type="sldNum" sz="quarter" idx="12"/>
          </p:nvPr>
        </p:nvSpPr>
        <p:spPr>
          <a:xfrm>
            <a:off x="8263843" y="6497637"/>
            <a:ext cx="700138" cy="295276"/>
          </a:xfrm>
        </p:spPr>
        <p:txBody>
          <a:bodyPr/>
          <a:lstStyle/>
          <a:p>
            <a:r>
              <a:rPr lang="en-GB" sz="800" smtClean="0">
                <a:solidFill>
                  <a:srgbClr val="FFFFFF"/>
                </a:solidFill>
              </a:rPr>
              <a:t>Page </a:t>
            </a:r>
            <a:fld id="{03F25FEB-CB99-4CF5-B4BA-7B97DFBE71B4}" type="slidenum">
              <a:rPr lang="en-GB" sz="800" smtClean="0">
                <a:solidFill>
                  <a:srgbClr val="FFFFFF"/>
                </a:solidFill>
              </a:rPr>
              <a:pPr/>
              <a:t>11</a:t>
            </a:fld>
            <a:endParaRPr lang="en-GB" sz="800">
              <a:solidFill>
                <a:srgbClr val="FFFFFF"/>
              </a:solidFill>
            </a:endParaRPr>
          </a:p>
        </p:txBody>
      </p:sp>
      <p:sp>
        <p:nvSpPr>
          <p:cNvPr id="18" name="Zástupný symbol pro zápatí 17"/>
          <p:cNvSpPr>
            <a:spLocks noGrp="1"/>
          </p:cNvSpPr>
          <p:nvPr>
            <p:ph type="ftr" sz="quarter" idx="11"/>
          </p:nvPr>
        </p:nvSpPr>
        <p:spPr/>
        <p:txBody>
          <a:bodyPr/>
          <a:lstStyle/>
          <a:p>
            <a:pPr>
              <a:defRPr/>
            </a:pPr>
            <a:r>
              <a:rPr lang="cs-CZ" dirty="0" smtClean="0"/>
              <a:t>Mondi Štětí Introduction </a:t>
            </a:r>
            <a:r>
              <a:rPr lang="cs-CZ" dirty="0" smtClean="0"/>
              <a:t>2018</a:t>
            </a:r>
            <a:endParaRPr lang="en-GB"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25950" y="760412"/>
            <a:ext cx="4718050" cy="4684811"/>
            <a:chOff x="2536" y="768"/>
            <a:chExt cx="3080" cy="3254"/>
          </a:xfrm>
        </p:grpSpPr>
        <p:sp>
          <p:nvSpPr>
            <p:cNvPr id="18447" name="Rectangle 3"/>
            <p:cNvSpPr>
              <a:spLocks noChangeArrowheads="1"/>
            </p:cNvSpPr>
            <p:nvPr/>
          </p:nvSpPr>
          <p:spPr bwMode="auto">
            <a:xfrm>
              <a:off x="2536" y="1100"/>
              <a:ext cx="3080" cy="2922"/>
            </a:xfrm>
            <a:prstGeom prst="rect">
              <a:avLst/>
            </a:prstGeom>
            <a:noFill/>
            <a:ln w="9525">
              <a:noFill/>
              <a:miter lim="800000"/>
              <a:headEnd/>
              <a:tailEnd/>
            </a:ln>
          </p:spPr>
          <p:txBody>
            <a:bodyPr wrap="square" lIns="91414" tIns="45707" rIns="91414" bIns="45707">
              <a:spAutoFit/>
            </a:bodyPr>
            <a:lstStyle/>
            <a:p>
              <a:pPr eaLnBrk="0" fontAlgn="base" hangingPunct="0">
                <a:spcBef>
                  <a:spcPct val="0"/>
                </a:spcBef>
                <a:spcAft>
                  <a:spcPct val="0"/>
                </a:spcAft>
              </a:pPr>
              <a:r>
                <a:rPr lang="en-GB" b="0" dirty="0" smtClean="0">
                  <a:solidFill>
                    <a:srgbClr val="000000"/>
                  </a:solidFill>
                </a:rPr>
                <a:t>Manufacturing</a:t>
              </a:r>
              <a:endParaRPr lang="cs-CZ" b="0" dirty="0" smtClean="0">
                <a:solidFill>
                  <a:srgbClr val="000000"/>
                </a:solidFill>
              </a:endParaRPr>
            </a:p>
            <a:p>
              <a:pPr eaLnBrk="0" fontAlgn="base" hangingPunct="0">
                <a:spcBef>
                  <a:spcPct val="0"/>
                </a:spcBef>
                <a:spcAft>
                  <a:spcPct val="0"/>
                </a:spcAft>
                <a:buFont typeface="Arial" pitchFamily="34" charset="0"/>
                <a:buChar char="•"/>
              </a:pPr>
              <a:r>
                <a:rPr lang="de-DE" b="0" dirty="0" smtClean="0">
                  <a:solidFill>
                    <a:srgbClr val="000000"/>
                  </a:solidFill>
                </a:rPr>
                <a:t> White sack kraft paper </a:t>
              </a:r>
              <a:r>
                <a:rPr lang="en-GB" b="0" dirty="0" smtClean="0">
                  <a:solidFill>
                    <a:srgbClr val="000000"/>
                  </a:solidFill>
                </a:rPr>
                <a:t>(</a:t>
              </a:r>
              <a:r>
                <a:rPr lang="en-GB" b="0" dirty="0">
                  <a:solidFill>
                    <a:srgbClr val="000000"/>
                  </a:solidFill>
                </a:rPr>
                <a:t>standard, semi-extensible</a:t>
              </a:r>
              <a:r>
                <a:rPr lang="en-GB" b="0" dirty="0" smtClean="0">
                  <a:solidFill>
                    <a:srgbClr val="000000"/>
                  </a:solidFill>
                </a:rPr>
                <a:t>).</a:t>
              </a:r>
              <a:endParaRPr lang="cs-CZ" b="0" dirty="0" smtClean="0">
                <a:solidFill>
                  <a:srgbClr val="000000"/>
                </a:solidFill>
              </a:endParaRPr>
            </a:p>
            <a:p>
              <a:pPr eaLnBrk="0" fontAlgn="base" hangingPunct="0">
                <a:spcBef>
                  <a:spcPct val="0"/>
                </a:spcBef>
                <a:spcAft>
                  <a:spcPct val="0"/>
                </a:spcAft>
              </a:pPr>
              <a:endParaRPr lang="cs-CZ" b="0" dirty="0" smtClean="0">
                <a:solidFill>
                  <a:srgbClr val="000000"/>
                </a:solidFill>
              </a:endParaRPr>
            </a:p>
            <a:p>
              <a:pPr eaLnBrk="0" fontAlgn="base" hangingPunct="0">
                <a:spcBef>
                  <a:spcPct val="0"/>
                </a:spcBef>
                <a:spcAft>
                  <a:spcPct val="0"/>
                </a:spcAft>
                <a:buFont typeface="Arial" pitchFamily="34" charset="0"/>
                <a:buChar char="•"/>
              </a:pPr>
              <a:r>
                <a:rPr lang="de-DE" b="0" dirty="0" smtClean="0">
                  <a:solidFill>
                    <a:srgbClr val="000000"/>
                  </a:solidFill>
                </a:rPr>
                <a:t> Speciality kraft paper: s</a:t>
              </a:r>
              <a:r>
                <a:rPr lang="cs-CZ" b="0" dirty="0" smtClean="0">
                  <a:solidFill>
                    <a:srgbClr val="000000"/>
                  </a:solidFill>
                </a:rPr>
                <a:t>mooth finished </a:t>
              </a:r>
              <a:r>
                <a:rPr lang="de-DE" dirty="0" err="1" smtClean="0">
                  <a:solidFill>
                    <a:srgbClr val="000000"/>
                  </a:solidFill>
                </a:rPr>
                <a:t>w</a:t>
              </a:r>
              <a:r>
                <a:rPr lang="cs-CZ" b="0" dirty="0" smtClean="0">
                  <a:solidFill>
                    <a:srgbClr val="000000"/>
                  </a:solidFill>
                </a:rPr>
                <a:t>hite papers (calandered papers with perfect printability and gloss)</a:t>
              </a:r>
              <a:endParaRPr lang="en-GB" b="0" dirty="0">
                <a:solidFill>
                  <a:srgbClr val="000000"/>
                </a:solidFill>
              </a:endParaRPr>
            </a:p>
            <a:p>
              <a:pPr eaLnBrk="0" fontAlgn="base" hangingPunct="0">
                <a:spcBef>
                  <a:spcPct val="0"/>
                </a:spcBef>
                <a:spcAft>
                  <a:spcPct val="0"/>
                </a:spcAft>
              </a:pPr>
              <a:endParaRPr lang="en-GB" b="0" dirty="0" smtClean="0">
                <a:solidFill>
                  <a:srgbClr val="000000"/>
                </a:solidFill>
              </a:endParaRPr>
            </a:p>
            <a:p>
              <a:pPr eaLnBrk="0" fontAlgn="base" hangingPunct="0">
                <a:spcBef>
                  <a:spcPct val="0"/>
                </a:spcBef>
                <a:spcAft>
                  <a:spcPct val="0"/>
                </a:spcAft>
                <a:buFont typeface="Arial" pitchFamily="34" charset="0"/>
                <a:buChar char="•"/>
              </a:pPr>
              <a:r>
                <a:rPr lang="en-GB" dirty="0" smtClean="0">
                  <a:solidFill>
                    <a:srgbClr val="000000"/>
                  </a:solidFill>
                </a:rPr>
                <a:t> Containerboard</a:t>
              </a:r>
            </a:p>
            <a:p>
              <a:pPr eaLnBrk="0" fontAlgn="base" hangingPunct="0">
                <a:spcBef>
                  <a:spcPct val="0"/>
                </a:spcBef>
                <a:spcAft>
                  <a:spcPct val="0"/>
                </a:spcAft>
              </a:pPr>
              <a:endParaRPr lang="en-GB" b="0" dirty="0">
                <a:solidFill>
                  <a:srgbClr val="000000"/>
                </a:solidFill>
              </a:endParaRPr>
            </a:p>
            <a:p>
              <a:pPr eaLnBrk="0" fontAlgn="base" hangingPunct="0">
                <a:spcBef>
                  <a:spcPct val="0"/>
                </a:spcBef>
                <a:spcAft>
                  <a:spcPct val="0"/>
                </a:spcAft>
              </a:pPr>
              <a:r>
                <a:rPr lang="en-GB" b="0" dirty="0">
                  <a:solidFill>
                    <a:srgbClr val="000000"/>
                  </a:solidFill>
                </a:rPr>
                <a:t>End-use: paper </a:t>
              </a:r>
              <a:r>
                <a:rPr lang="cs-CZ" b="0" dirty="0" err="1" smtClean="0">
                  <a:solidFill>
                    <a:srgbClr val="000000"/>
                  </a:solidFill>
                </a:rPr>
                <a:t>industrial</a:t>
              </a:r>
              <a:r>
                <a:rPr lang="cs-CZ" b="0" dirty="0" smtClean="0">
                  <a:solidFill>
                    <a:srgbClr val="000000"/>
                  </a:solidFill>
                </a:rPr>
                <a:t> </a:t>
              </a:r>
              <a:r>
                <a:rPr lang="cs-CZ" b="0" dirty="0" err="1" smtClean="0">
                  <a:solidFill>
                    <a:srgbClr val="000000"/>
                  </a:solidFill>
                </a:rPr>
                <a:t>bags</a:t>
              </a:r>
              <a:r>
                <a:rPr lang="en-GB" b="0" dirty="0" smtClean="0">
                  <a:solidFill>
                    <a:srgbClr val="000000"/>
                  </a:solidFill>
                </a:rPr>
                <a:t> </a:t>
              </a:r>
              <a:r>
                <a:rPr lang="en-GB" b="0" dirty="0">
                  <a:solidFill>
                    <a:srgbClr val="000000"/>
                  </a:solidFill>
                </a:rPr>
                <a:t>for powder</a:t>
              </a:r>
              <a:r>
                <a:rPr lang="cs-CZ" b="0" dirty="0">
                  <a:solidFill>
                    <a:srgbClr val="000000"/>
                  </a:solidFill>
                </a:rPr>
                <a:t> </a:t>
              </a:r>
              <a:r>
                <a:rPr lang="en-GB" b="0" dirty="0">
                  <a:solidFill>
                    <a:srgbClr val="000000"/>
                  </a:solidFill>
                </a:rPr>
                <a:t>material </a:t>
              </a:r>
              <a:r>
                <a:rPr lang="en-GB" b="0" dirty="0" smtClean="0">
                  <a:solidFill>
                    <a:srgbClr val="000000"/>
                  </a:solidFill>
                </a:rPr>
                <a:t>wrapping</a:t>
              </a:r>
              <a:r>
                <a:rPr lang="cs-CZ" b="0" dirty="0" smtClean="0">
                  <a:solidFill>
                    <a:srgbClr val="000000"/>
                  </a:solidFill>
                </a:rPr>
                <a:t>, shoping bags,lamination, FFS bags (for sugar, flour, rice, …), ...</a:t>
              </a:r>
              <a:endParaRPr lang="en-GB" b="0" dirty="0">
                <a:solidFill>
                  <a:srgbClr val="000000"/>
                </a:solidFill>
              </a:endParaRPr>
            </a:p>
            <a:p>
              <a:pPr eaLnBrk="0" fontAlgn="base" hangingPunct="0">
                <a:spcBef>
                  <a:spcPct val="0"/>
                </a:spcBef>
                <a:spcAft>
                  <a:spcPct val="0"/>
                </a:spcAft>
              </a:pPr>
              <a:endParaRPr lang="en-GB" b="0" dirty="0">
                <a:solidFill>
                  <a:srgbClr val="000000"/>
                </a:solidFill>
              </a:endParaRPr>
            </a:p>
          </p:txBody>
        </p:sp>
        <p:sp>
          <p:nvSpPr>
            <p:cNvPr id="18448" name="Text Box 4"/>
            <p:cNvSpPr txBox="1">
              <a:spLocks noChangeArrowheads="1"/>
            </p:cNvSpPr>
            <p:nvPr/>
          </p:nvSpPr>
          <p:spPr bwMode="auto">
            <a:xfrm>
              <a:off x="2536" y="768"/>
              <a:ext cx="123" cy="1245"/>
            </a:xfrm>
            <a:prstGeom prst="rect">
              <a:avLst/>
            </a:prstGeom>
            <a:noFill/>
            <a:ln w="9525">
              <a:noFill/>
              <a:miter lim="800000"/>
              <a:headEnd/>
              <a:tailEnd/>
            </a:ln>
          </p:spPr>
          <p:txBody>
            <a:bodyPr wrap="none" lIns="91414" tIns="45707" rIns="91414" bIns="45707">
              <a:spAutoFit/>
            </a:bodyPr>
            <a:lstStyle/>
            <a:p>
              <a:pPr eaLnBrk="0" fontAlgn="base" hangingPunct="0">
                <a:spcBef>
                  <a:spcPct val="0"/>
                </a:spcBef>
                <a:spcAft>
                  <a:spcPct val="0"/>
                </a:spcAft>
              </a:pPr>
              <a:endParaRPr lang="cs-CZ" sz="10500">
                <a:solidFill>
                  <a:srgbClr val="009900"/>
                </a:solidFill>
                <a:latin typeface="Times New Roman" pitchFamily="18" charset="0"/>
              </a:endParaRPr>
            </a:p>
          </p:txBody>
        </p:sp>
      </p:grpSp>
      <p:sp>
        <p:nvSpPr>
          <p:cNvPr id="323589" name="Text Box 5"/>
          <p:cNvSpPr txBox="1">
            <a:spLocks noChangeArrowheads="1"/>
          </p:cNvSpPr>
          <p:nvPr/>
        </p:nvSpPr>
        <p:spPr bwMode="auto">
          <a:xfrm>
            <a:off x="152400" y="207963"/>
            <a:ext cx="184150" cy="579437"/>
          </a:xfrm>
          <a:prstGeom prst="rect">
            <a:avLst/>
          </a:prstGeom>
          <a:noFill/>
          <a:ln w="9525">
            <a:noFill/>
            <a:miter lim="800000"/>
            <a:headEnd/>
            <a:tailEnd/>
          </a:ln>
          <a:effectLst/>
        </p:spPr>
        <p:txBody>
          <a:bodyPr wrap="none" lIns="91414" tIns="45707" rIns="91414" bIns="45707">
            <a:spAutoFit/>
          </a:bodyPr>
          <a:lstStyle/>
          <a:p>
            <a:pPr eaLnBrk="0" fontAlgn="base" hangingPunct="0">
              <a:spcBef>
                <a:spcPct val="0"/>
              </a:spcBef>
              <a:spcAft>
                <a:spcPct val="0"/>
              </a:spcAft>
              <a:defRPr/>
            </a:pPr>
            <a:endParaRPr lang="cs-CZ" sz="3200" b="1">
              <a:solidFill>
                <a:srgbClr val="006600"/>
              </a:solidFill>
              <a:effectLst>
                <a:outerShdw blurRad="38100" dist="38100" dir="2700000" algn="tl">
                  <a:srgbClr val="C0C0C0"/>
                </a:outerShdw>
              </a:effectLst>
              <a:latin typeface="Times New Roman" pitchFamily="18" charset="0"/>
            </a:endParaRPr>
          </a:p>
        </p:txBody>
      </p:sp>
      <p:sp>
        <p:nvSpPr>
          <p:cNvPr id="18436" name="Rectangle 6"/>
          <p:cNvSpPr>
            <a:spLocks noChangeArrowheads="1"/>
          </p:cNvSpPr>
          <p:nvPr/>
        </p:nvSpPr>
        <p:spPr bwMode="auto">
          <a:xfrm>
            <a:off x="304800" y="265113"/>
            <a:ext cx="7315200" cy="608012"/>
          </a:xfrm>
          <a:prstGeom prst="rect">
            <a:avLst/>
          </a:prstGeom>
          <a:noFill/>
          <a:ln w="9525">
            <a:noFill/>
            <a:miter lim="800000"/>
            <a:headEnd/>
            <a:tailEnd/>
          </a:ln>
        </p:spPr>
        <p:txBody>
          <a:bodyPr lIns="91414" tIns="45707" rIns="91414" bIns="45707" anchor="ctr"/>
          <a:lstStyle/>
          <a:p>
            <a:pPr fontAlgn="base">
              <a:spcBef>
                <a:spcPct val="0"/>
              </a:spcBef>
              <a:spcAft>
                <a:spcPct val="0"/>
              </a:spcAft>
            </a:pPr>
            <a:endParaRPr lang="cs-CZ" sz="2600" b="1">
              <a:solidFill>
                <a:srgbClr val="000000"/>
              </a:solidFill>
            </a:endParaRPr>
          </a:p>
        </p:txBody>
      </p:sp>
      <p:sp>
        <p:nvSpPr>
          <p:cNvPr id="18437" name="Rectangle 7"/>
          <p:cNvSpPr>
            <a:spLocks noChangeArrowheads="1"/>
          </p:cNvSpPr>
          <p:nvPr/>
        </p:nvSpPr>
        <p:spPr bwMode="auto">
          <a:xfrm>
            <a:off x="179513" y="207963"/>
            <a:ext cx="7315200" cy="609600"/>
          </a:xfrm>
          <a:prstGeom prst="rect">
            <a:avLst/>
          </a:prstGeom>
          <a:noFill/>
          <a:ln w="9525">
            <a:noFill/>
            <a:miter lim="800000"/>
            <a:headEnd/>
            <a:tailEnd/>
          </a:ln>
        </p:spPr>
        <p:txBody>
          <a:bodyPr lIns="91414" tIns="45707" rIns="91414" bIns="45707" anchor="ctr"/>
          <a:lstStyle/>
          <a:p>
            <a:pPr eaLnBrk="0" fontAlgn="base" hangingPunct="0">
              <a:spcBef>
                <a:spcPct val="0"/>
              </a:spcBef>
              <a:spcAft>
                <a:spcPct val="0"/>
              </a:spcAft>
            </a:pPr>
            <a:r>
              <a:rPr lang="en-US" sz="2600" b="1" dirty="0" smtClean="0">
                <a:solidFill>
                  <a:srgbClr val="000000"/>
                </a:solidFill>
              </a:rPr>
              <a:t>PM</a:t>
            </a:r>
            <a:r>
              <a:rPr lang="cs-CZ" sz="2600" b="1" dirty="0" smtClean="0">
                <a:solidFill>
                  <a:srgbClr val="000000"/>
                </a:solidFill>
              </a:rPr>
              <a:t>7</a:t>
            </a:r>
            <a:endParaRPr lang="en-US" sz="2600" b="1" strike="sngStrike" dirty="0">
              <a:solidFill>
                <a:srgbClr val="000000"/>
              </a:solidFill>
            </a:endParaRPr>
          </a:p>
        </p:txBody>
      </p:sp>
      <p:sp>
        <p:nvSpPr>
          <p:cNvPr id="18442" name="AutoShape 19"/>
          <p:cNvSpPr>
            <a:spLocks noChangeArrowheads="1"/>
          </p:cNvSpPr>
          <p:nvPr/>
        </p:nvSpPr>
        <p:spPr bwMode="auto">
          <a:xfrm>
            <a:off x="4427983" y="1016732"/>
            <a:ext cx="4604891" cy="4248472"/>
          </a:xfrm>
          <a:prstGeom prst="roundRect">
            <a:avLst>
              <a:gd name="adj" fmla="val 16667"/>
            </a:avLst>
          </a:prstGeom>
          <a:noFill/>
          <a:ln w="9525">
            <a:solidFill>
              <a:schemeClr val="bg2"/>
            </a:solidFill>
            <a:round/>
            <a:headEnd/>
            <a:tailEnd/>
          </a:ln>
        </p:spPr>
        <p:txBody>
          <a:bodyPr wrap="none" lIns="83119" tIns="41559" rIns="83119" bIns="41559" anchor="ctr"/>
          <a:lstStyle/>
          <a:p>
            <a:pPr defTabSz="831850" eaLnBrk="0" fontAlgn="base" hangingPunct="0">
              <a:spcBef>
                <a:spcPct val="50000"/>
              </a:spcBef>
              <a:spcAft>
                <a:spcPct val="0"/>
              </a:spcAft>
            </a:pPr>
            <a:endParaRPr lang="de-AT" sz="800" b="1">
              <a:solidFill>
                <a:srgbClr val="FFFFFF"/>
              </a:solidFill>
              <a:latin typeface="Times"/>
            </a:endParaRPr>
          </a:p>
        </p:txBody>
      </p:sp>
      <p:pic>
        <p:nvPicPr>
          <p:cNvPr id="17" name="Picture 2" descr="X:\UFP_CB_KP\KP\Marketing\Kampagnen\PM7\Pictures\Produktsammelbilder\Sammelbild PM7 weiß FINAL.jpg"/>
          <p:cNvPicPr>
            <a:picLocks noChangeAspect="1" noChangeArrowheads="1"/>
          </p:cNvPicPr>
          <p:nvPr/>
        </p:nvPicPr>
        <p:blipFill>
          <a:blip r:embed="rId2" cstate="email">
            <a:extLst>
              <a:ext uri="{28A0092B-C50C-407E-A947-70E740481C1C}">
                <a14:useLocalDpi xmlns:a14="http://schemas.microsoft.com/office/drawing/2010/main"/>
              </a:ext>
            </a:extLst>
          </a:blip>
          <a:srcRect l="14939" t="3956" r="12758" b="7115"/>
          <a:stretch>
            <a:fillRect/>
          </a:stretch>
        </p:blipFill>
        <p:spPr bwMode="auto">
          <a:xfrm>
            <a:off x="1259632" y="4761148"/>
            <a:ext cx="1588542" cy="1508542"/>
          </a:xfrm>
          <a:prstGeom prst="rect">
            <a:avLst/>
          </a:prstGeom>
          <a:noFill/>
        </p:spPr>
      </p:pic>
      <p:pic>
        <p:nvPicPr>
          <p:cNvPr id="1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3" y="908720"/>
            <a:ext cx="4032448" cy="1682755"/>
          </a:xfrm>
          <a:prstGeom prst="rect">
            <a:avLst/>
          </a:prstGeom>
          <a:noFill/>
          <a:ln w="9525">
            <a:noFill/>
            <a:miter lim="800000"/>
            <a:headEnd/>
            <a:tailEnd/>
          </a:ln>
          <a:effectLst/>
        </p:spPr>
      </p:pic>
      <p:pic>
        <p:nvPicPr>
          <p:cNvPr id="20" name="Picture 3" descr="G:\GROUPS\Departments\MA-marketing\TECHNICKY SERVIS_zakladni info pro vsechny\technické specifikace\PM7\PM7 Pictures from Andritz\Mondi-Steti_PrimeCalX_highres_cu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15716" y="2816932"/>
            <a:ext cx="2325377" cy="1531651"/>
          </a:xfrm>
          <a:prstGeom prst="rect">
            <a:avLst/>
          </a:prstGeom>
          <a:noFill/>
        </p:spPr>
      </p:pic>
      <p:pic>
        <p:nvPicPr>
          <p:cNvPr id="21" name="Picture 2" descr="G:\GROUPS\Departments\MA-marketing\TECHNICKY SERVIS_zakladni info pro vsechny\technické specifikace\PM7\PM7 Pictures from Andritz\Mondi-Steti_PrimePressTrix_highre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504" y="2780928"/>
            <a:ext cx="1868322" cy="1589869"/>
          </a:xfrm>
          <a:prstGeom prst="rect">
            <a:avLst/>
          </a:prstGeom>
          <a:noFill/>
        </p:spPr>
      </p:pic>
      <p:sp>
        <p:nvSpPr>
          <p:cNvPr id="19" name="Foliennummernplatzhalter 39"/>
          <p:cNvSpPr>
            <a:spLocks noGrp="1"/>
          </p:cNvSpPr>
          <p:nvPr>
            <p:ph type="sldNum" sz="quarter" idx="12"/>
          </p:nvPr>
        </p:nvSpPr>
        <p:spPr>
          <a:xfrm>
            <a:off x="8263843" y="6497637"/>
            <a:ext cx="700138" cy="295276"/>
          </a:xfrm>
        </p:spPr>
        <p:txBody>
          <a:bodyPr/>
          <a:lstStyle/>
          <a:p>
            <a:r>
              <a:rPr lang="en-GB" sz="800" smtClean="0">
                <a:solidFill>
                  <a:srgbClr val="FFFFFF"/>
                </a:solidFill>
              </a:rPr>
              <a:t>Page </a:t>
            </a:r>
            <a:fld id="{03F25FEB-CB99-4CF5-B4BA-7B97DFBE71B4}" type="slidenum">
              <a:rPr lang="en-GB" sz="800" smtClean="0">
                <a:solidFill>
                  <a:srgbClr val="FFFFFF"/>
                </a:solidFill>
              </a:rPr>
              <a:pPr/>
              <a:t>12</a:t>
            </a:fld>
            <a:endParaRPr lang="en-GB" sz="800">
              <a:solidFill>
                <a:srgbClr val="FFFFFF"/>
              </a:solidFill>
            </a:endParaRPr>
          </a:p>
        </p:txBody>
      </p:sp>
      <p:sp>
        <p:nvSpPr>
          <p:cNvPr id="16" name="Zástupný symbol pro zápatí 15"/>
          <p:cNvSpPr>
            <a:spLocks noGrp="1"/>
          </p:cNvSpPr>
          <p:nvPr>
            <p:ph type="ftr" sz="quarter" idx="11"/>
          </p:nvPr>
        </p:nvSpPr>
        <p:spPr/>
        <p:txBody>
          <a:bodyPr/>
          <a:lstStyle/>
          <a:p>
            <a:pPr>
              <a:defRPr/>
            </a:pPr>
            <a:r>
              <a:rPr lang="cs-CZ" dirty="0" smtClean="0"/>
              <a:t>Mondi Štětí Introduction </a:t>
            </a:r>
            <a:r>
              <a:rPr lang="cs-CZ" dirty="0" smtClean="0"/>
              <a:t>2018</a:t>
            </a:r>
            <a:endParaRPr lang="en-GB"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35996" y="1952836"/>
            <a:ext cx="4418013" cy="2031299"/>
          </a:xfrm>
          <a:prstGeom prst="rect">
            <a:avLst/>
          </a:prstGeom>
          <a:noFill/>
          <a:ln w="9525">
            <a:noFill/>
            <a:miter lim="800000"/>
            <a:headEnd/>
            <a:tailEnd/>
          </a:ln>
        </p:spPr>
        <p:txBody>
          <a:bodyPr lIns="91414" tIns="45707" rIns="91414" bIns="45707">
            <a:spAutoFit/>
          </a:bodyPr>
          <a:lstStyle/>
          <a:p>
            <a:pPr eaLnBrk="0" hangingPunct="0"/>
            <a:r>
              <a:rPr lang="en-US" dirty="0" smtClean="0"/>
              <a:t>Machine </a:t>
            </a:r>
            <a:r>
              <a:rPr lang="cs-CZ" dirty="0" smtClean="0"/>
              <a:t>g</a:t>
            </a:r>
            <a:r>
              <a:rPr lang="en-US" dirty="0" smtClean="0"/>
              <a:t>lazed </a:t>
            </a:r>
            <a:r>
              <a:rPr lang="cs-CZ" dirty="0" smtClean="0"/>
              <a:t>p</a:t>
            </a:r>
            <a:r>
              <a:rPr lang="en-US" dirty="0" err="1" smtClean="0"/>
              <a:t>aper</a:t>
            </a:r>
            <a:r>
              <a:rPr lang="en-US" dirty="0" smtClean="0"/>
              <a:t> (MG):</a:t>
            </a:r>
          </a:p>
          <a:p>
            <a:pPr eaLnBrk="0" hangingPunct="0"/>
            <a:r>
              <a:rPr lang="en-US" b="0" dirty="0" smtClean="0"/>
              <a:t>light </a:t>
            </a:r>
            <a:r>
              <a:rPr lang="en-US" b="0" dirty="0"/>
              <a:t>/ medium-weight paper where one side is polished and has high gloss and back-side remains matt with rough surface.</a:t>
            </a:r>
          </a:p>
          <a:p>
            <a:pPr eaLnBrk="0" hangingPunct="0"/>
            <a:endParaRPr lang="en-US" b="0" dirty="0"/>
          </a:p>
          <a:p>
            <a:pPr eaLnBrk="0" hangingPunct="0"/>
            <a:endParaRPr lang="cs-CZ" b="0" dirty="0"/>
          </a:p>
        </p:txBody>
      </p:sp>
      <p:sp>
        <p:nvSpPr>
          <p:cNvPr id="20483" name="Rectangle 3"/>
          <p:cNvSpPr>
            <a:spLocks noChangeArrowheads="1"/>
          </p:cNvSpPr>
          <p:nvPr/>
        </p:nvSpPr>
        <p:spPr bwMode="auto">
          <a:xfrm>
            <a:off x="152400" y="114300"/>
            <a:ext cx="7315200" cy="608013"/>
          </a:xfrm>
          <a:prstGeom prst="rect">
            <a:avLst/>
          </a:prstGeom>
          <a:noFill/>
          <a:ln w="9525">
            <a:noFill/>
            <a:miter lim="800000"/>
            <a:headEnd/>
            <a:tailEnd/>
          </a:ln>
        </p:spPr>
        <p:txBody>
          <a:bodyPr lIns="91414" tIns="45707" rIns="91414" bIns="45707" anchor="ctr"/>
          <a:lstStyle/>
          <a:p>
            <a:endParaRPr lang="cs-CZ" sz="2600">
              <a:solidFill>
                <a:schemeClr val="tx2"/>
              </a:solidFill>
            </a:endParaRPr>
          </a:p>
        </p:txBody>
      </p:sp>
      <p:sp>
        <p:nvSpPr>
          <p:cNvPr id="20484" name="Rectangle 4"/>
          <p:cNvSpPr>
            <a:spLocks noChangeArrowheads="1"/>
          </p:cNvSpPr>
          <p:nvPr/>
        </p:nvSpPr>
        <p:spPr bwMode="auto">
          <a:xfrm>
            <a:off x="76200" y="265113"/>
            <a:ext cx="7543800" cy="608012"/>
          </a:xfrm>
          <a:prstGeom prst="rect">
            <a:avLst/>
          </a:prstGeom>
          <a:noFill/>
          <a:ln w="9525">
            <a:noFill/>
            <a:miter lim="800000"/>
            <a:headEnd/>
            <a:tailEnd/>
          </a:ln>
        </p:spPr>
        <p:txBody>
          <a:bodyPr lIns="91414" tIns="45707" rIns="91414" bIns="45707" anchor="ctr"/>
          <a:lstStyle/>
          <a:p>
            <a:r>
              <a:rPr lang="en-US" sz="2600" b="1" dirty="0"/>
              <a:t>PM </a:t>
            </a:r>
            <a:r>
              <a:rPr lang="cs-CZ" sz="2600" b="1" dirty="0"/>
              <a:t>6</a:t>
            </a:r>
            <a:r>
              <a:rPr lang="en-US" sz="2600" b="1" dirty="0"/>
              <a:t> &amp; </a:t>
            </a:r>
            <a:r>
              <a:rPr lang="en-US" sz="2600" b="1" dirty="0" smtClean="0"/>
              <a:t>3</a:t>
            </a:r>
            <a:endParaRPr lang="en-US" sz="2600" b="1" strike="sngStrike" dirty="0"/>
          </a:p>
        </p:txBody>
      </p:sp>
      <p:pic>
        <p:nvPicPr>
          <p:cNvPr id="20485" name="Picture 5"/>
          <p:cNvPicPr>
            <a:picLocks noChangeAspect="1" noChangeArrowheads="1"/>
          </p:cNvPicPr>
          <p:nvPr/>
        </p:nvPicPr>
        <p:blipFill>
          <a:blip r:embed="rId3" cstate="email"/>
          <a:srcRect/>
          <a:stretch>
            <a:fillRect/>
          </a:stretch>
        </p:blipFill>
        <p:spPr bwMode="auto">
          <a:xfrm>
            <a:off x="179512" y="1592796"/>
            <a:ext cx="3979863" cy="2800350"/>
          </a:xfrm>
          <a:prstGeom prst="rect">
            <a:avLst/>
          </a:prstGeom>
          <a:noFill/>
          <a:ln w="9525">
            <a:noFill/>
            <a:miter lim="800000"/>
            <a:headEnd/>
            <a:tailEnd/>
          </a:ln>
        </p:spPr>
      </p:pic>
      <p:sp>
        <p:nvSpPr>
          <p:cNvPr id="20486" name="Text Box 6"/>
          <p:cNvSpPr txBox="1">
            <a:spLocks noChangeArrowheads="1"/>
          </p:cNvSpPr>
          <p:nvPr/>
        </p:nvSpPr>
        <p:spPr bwMode="auto">
          <a:xfrm>
            <a:off x="215516" y="4725144"/>
            <a:ext cx="4418012" cy="646305"/>
          </a:xfrm>
          <a:prstGeom prst="rect">
            <a:avLst/>
          </a:prstGeom>
          <a:noFill/>
          <a:ln w="9525">
            <a:noFill/>
            <a:miter lim="800000"/>
            <a:headEnd/>
            <a:tailEnd/>
          </a:ln>
        </p:spPr>
        <p:txBody>
          <a:bodyPr lIns="91414" tIns="45707" rIns="91414" bIns="45707">
            <a:spAutoFit/>
          </a:bodyPr>
          <a:lstStyle/>
          <a:p>
            <a:pPr eaLnBrk="0" hangingPunct="0"/>
            <a:r>
              <a:rPr lang="en-US" b="0" dirty="0"/>
              <a:t>End-uses are various packaging, protecting and lamination applications.</a:t>
            </a:r>
            <a:endParaRPr lang="cs-CZ" b="0" dirty="0"/>
          </a:p>
        </p:txBody>
      </p:sp>
      <p:sp>
        <p:nvSpPr>
          <p:cNvPr id="20490" name="AutoShape 19"/>
          <p:cNvSpPr>
            <a:spLocks noChangeArrowheads="1"/>
          </p:cNvSpPr>
          <p:nvPr/>
        </p:nvSpPr>
        <p:spPr bwMode="auto">
          <a:xfrm>
            <a:off x="4427984" y="1916832"/>
            <a:ext cx="4451350" cy="1541462"/>
          </a:xfrm>
          <a:prstGeom prst="roundRect">
            <a:avLst>
              <a:gd name="adj" fmla="val 16667"/>
            </a:avLst>
          </a:prstGeom>
          <a:noFill/>
          <a:ln w="9525">
            <a:solidFill>
              <a:schemeClr val="bg2"/>
            </a:solidFill>
            <a:round/>
            <a:headEnd/>
            <a:tailEnd/>
          </a:ln>
        </p:spPr>
        <p:txBody>
          <a:bodyPr wrap="none" lIns="83119" tIns="41559" rIns="83119" bIns="41559" anchor="ctr"/>
          <a:lstStyle/>
          <a:p>
            <a:pPr defTabSz="831850" eaLnBrk="0" hangingPunct="0">
              <a:spcBef>
                <a:spcPct val="50000"/>
              </a:spcBef>
            </a:pPr>
            <a:endParaRPr lang="de-AT" sz="800">
              <a:solidFill>
                <a:schemeClr val="bg1"/>
              </a:solidFill>
              <a:latin typeface="Times"/>
            </a:endParaRPr>
          </a:p>
        </p:txBody>
      </p:sp>
      <p:sp>
        <p:nvSpPr>
          <p:cNvPr id="20491" name="AutoShape 19"/>
          <p:cNvSpPr>
            <a:spLocks noChangeArrowheads="1"/>
          </p:cNvSpPr>
          <p:nvPr/>
        </p:nvSpPr>
        <p:spPr bwMode="auto">
          <a:xfrm>
            <a:off x="179512" y="4653136"/>
            <a:ext cx="4451350" cy="900112"/>
          </a:xfrm>
          <a:prstGeom prst="roundRect">
            <a:avLst>
              <a:gd name="adj" fmla="val 16667"/>
            </a:avLst>
          </a:prstGeom>
          <a:noFill/>
          <a:ln w="9525">
            <a:solidFill>
              <a:schemeClr val="bg2"/>
            </a:solidFill>
            <a:round/>
            <a:headEnd/>
            <a:tailEnd/>
          </a:ln>
        </p:spPr>
        <p:txBody>
          <a:bodyPr wrap="none" lIns="83119" tIns="41559" rIns="83119" bIns="41559" anchor="ctr"/>
          <a:lstStyle/>
          <a:p>
            <a:pPr defTabSz="831850" eaLnBrk="0" hangingPunct="0">
              <a:spcBef>
                <a:spcPct val="50000"/>
              </a:spcBef>
            </a:pPr>
            <a:endParaRPr lang="de-AT" sz="800">
              <a:solidFill>
                <a:schemeClr val="bg1"/>
              </a:solidFill>
              <a:latin typeface="Times"/>
            </a:endParaRPr>
          </a:p>
        </p:txBody>
      </p:sp>
      <p:sp>
        <p:nvSpPr>
          <p:cNvPr id="14" name="Foliennummernplatzhalter 39"/>
          <p:cNvSpPr>
            <a:spLocks noGrp="1"/>
          </p:cNvSpPr>
          <p:nvPr>
            <p:ph type="sldNum" sz="quarter" idx="12"/>
          </p:nvPr>
        </p:nvSpPr>
        <p:spPr>
          <a:xfrm>
            <a:off x="8263843" y="6497637"/>
            <a:ext cx="700138" cy="295276"/>
          </a:xfrm>
        </p:spPr>
        <p:txBody>
          <a:bodyPr/>
          <a:lstStyle/>
          <a:p>
            <a:r>
              <a:rPr lang="en-GB" sz="800" smtClean="0">
                <a:solidFill>
                  <a:srgbClr val="FFFFFF"/>
                </a:solidFill>
              </a:rPr>
              <a:t>Page </a:t>
            </a:r>
            <a:fld id="{03F25FEB-CB99-4CF5-B4BA-7B97DFBE71B4}" type="slidenum">
              <a:rPr lang="en-GB" sz="800" smtClean="0">
                <a:solidFill>
                  <a:srgbClr val="FFFFFF"/>
                </a:solidFill>
              </a:rPr>
              <a:pPr/>
              <a:t>13</a:t>
            </a:fld>
            <a:endParaRPr lang="en-GB" sz="800">
              <a:solidFill>
                <a:srgbClr val="FFFFFF"/>
              </a:solidFill>
            </a:endParaRPr>
          </a:p>
        </p:txBody>
      </p:sp>
      <p:sp>
        <p:nvSpPr>
          <p:cNvPr id="15" name="Zástupný symbol pro zápatí 14"/>
          <p:cNvSpPr>
            <a:spLocks noGrp="1"/>
          </p:cNvSpPr>
          <p:nvPr>
            <p:ph type="ftr" sz="quarter" idx="11"/>
          </p:nvPr>
        </p:nvSpPr>
        <p:spPr/>
        <p:txBody>
          <a:bodyPr/>
          <a:lstStyle/>
          <a:p>
            <a:pPr>
              <a:defRPr/>
            </a:pPr>
            <a:r>
              <a:rPr lang="cs-CZ" dirty="0" smtClean="0"/>
              <a:t>Mondi Štětí Introduction </a:t>
            </a:r>
            <a:r>
              <a:rPr lang="cs-CZ" dirty="0" smtClean="0"/>
              <a:t>2018</a:t>
            </a:r>
            <a:endParaRPr lang="en-GB" dirty="0"/>
          </a:p>
        </p:txBody>
      </p:sp>
      <p:pic>
        <p:nvPicPr>
          <p:cNvPr id="19" name="Grafik 2"/>
          <p:cNvPicPr>
            <a:picLocks noChangeAspect="1"/>
          </p:cNvPicPr>
          <p:nvPr/>
        </p:nvPicPr>
        <p:blipFill>
          <a:blip r:embed="rId4" cstate="email">
            <a:extLst>
              <a:ext uri="{28A0092B-C50C-407E-A947-70E740481C1C}">
                <a14:useLocalDpi xmlns:a14="http://schemas.microsoft.com/office/drawing/2010/main"/>
              </a:ext>
            </a:extLst>
          </a:blip>
          <a:srcRect l="6400" t="17390" b="15421"/>
          <a:stretch>
            <a:fillRect/>
          </a:stretch>
        </p:blipFill>
        <p:spPr bwMode="auto">
          <a:xfrm>
            <a:off x="4968044" y="4221088"/>
            <a:ext cx="3910211" cy="1756316"/>
          </a:xfrm>
          <a:prstGeom prst="round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381000" y="201613"/>
            <a:ext cx="184150" cy="396875"/>
          </a:xfrm>
          <a:prstGeom prst="rect">
            <a:avLst/>
          </a:prstGeom>
          <a:noFill/>
          <a:ln w="9525">
            <a:noFill/>
            <a:miter lim="800000"/>
            <a:headEnd/>
            <a:tailEnd/>
          </a:ln>
        </p:spPr>
        <p:txBody>
          <a:bodyPr wrap="none" lIns="91414" tIns="45707" rIns="91414" bIns="45707">
            <a:spAutoFit/>
          </a:bodyPr>
          <a:lstStyle/>
          <a:p>
            <a:pPr eaLnBrk="0" hangingPunct="0"/>
            <a:endParaRPr lang="cs-CZ" sz="2000">
              <a:latin typeface="Times New Roman" pitchFamily="18" charset="0"/>
            </a:endParaRPr>
          </a:p>
        </p:txBody>
      </p:sp>
      <p:sp>
        <p:nvSpPr>
          <p:cNvPr id="21508" name="Rectangle 4"/>
          <p:cNvSpPr>
            <a:spLocks noChangeArrowheads="1"/>
          </p:cNvSpPr>
          <p:nvPr/>
        </p:nvSpPr>
        <p:spPr bwMode="auto">
          <a:xfrm>
            <a:off x="152400" y="201613"/>
            <a:ext cx="7315200" cy="608013"/>
          </a:xfrm>
          <a:prstGeom prst="rect">
            <a:avLst/>
          </a:prstGeom>
          <a:noFill/>
          <a:ln w="9525">
            <a:noFill/>
            <a:miter lim="800000"/>
            <a:headEnd/>
            <a:tailEnd/>
          </a:ln>
        </p:spPr>
        <p:txBody>
          <a:bodyPr lIns="91414" tIns="45707" rIns="91414" bIns="45707" anchor="ctr"/>
          <a:lstStyle/>
          <a:p>
            <a:pPr eaLnBrk="0" hangingPunct="0"/>
            <a:r>
              <a:rPr lang="en-US" sz="2600" b="1" dirty="0"/>
              <a:t>PM </a:t>
            </a:r>
            <a:r>
              <a:rPr lang="en-US" sz="2600" b="1" dirty="0" smtClean="0"/>
              <a:t>1</a:t>
            </a:r>
            <a:endParaRPr lang="en-US" sz="2600" b="1" strike="sngStrike" dirty="0"/>
          </a:p>
        </p:txBody>
      </p:sp>
      <p:sp>
        <p:nvSpPr>
          <p:cNvPr id="21509" name="Rectangle 5"/>
          <p:cNvSpPr>
            <a:spLocks noChangeArrowheads="1"/>
          </p:cNvSpPr>
          <p:nvPr/>
        </p:nvSpPr>
        <p:spPr bwMode="auto">
          <a:xfrm>
            <a:off x="530225" y="1071563"/>
            <a:ext cx="5265738" cy="1720850"/>
          </a:xfrm>
          <a:prstGeom prst="rect">
            <a:avLst/>
          </a:prstGeom>
          <a:noFill/>
          <a:ln w="9525">
            <a:noFill/>
            <a:miter lim="800000"/>
            <a:headEnd/>
            <a:tailEnd/>
          </a:ln>
        </p:spPr>
        <p:txBody>
          <a:bodyPr lIns="0" tIns="0" rIns="0" bIns="0"/>
          <a:lstStyle/>
          <a:p>
            <a:pPr>
              <a:lnSpc>
                <a:spcPts val="2800"/>
              </a:lnSpc>
            </a:pPr>
            <a:r>
              <a:rPr lang="cs-CZ" b="0" dirty="0" smtClean="0"/>
              <a:t>Containerboard </a:t>
            </a:r>
            <a:r>
              <a:rPr lang="en-US" b="0" dirty="0" smtClean="0"/>
              <a:t>is </a:t>
            </a:r>
            <a:r>
              <a:rPr lang="en-US" b="0" dirty="0"/>
              <a:t>used in corrugated boxes.</a:t>
            </a:r>
          </a:p>
          <a:p>
            <a:pPr>
              <a:lnSpc>
                <a:spcPts val="2800"/>
              </a:lnSpc>
            </a:pPr>
            <a:endParaRPr lang="en-US" b="0" dirty="0" smtClean="0"/>
          </a:p>
          <a:p>
            <a:pPr>
              <a:lnSpc>
                <a:spcPts val="2800"/>
              </a:lnSpc>
            </a:pPr>
            <a:r>
              <a:rPr lang="en-US" b="0" dirty="0" smtClean="0"/>
              <a:t>ProVantage portfolio:</a:t>
            </a:r>
            <a:endParaRPr lang="en-US" b="0" dirty="0"/>
          </a:p>
          <a:p>
            <a:pPr>
              <a:lnSpc>
                <a:spcPts val="2800"/>
              </a:lnSpc>
            </a:pPr>
            <a:r>
              <a:rPr lang="en-US" b="0" dirty="0"/>
              <a:t>The </a:t>
            </a:r>
            <a:r>
              <a:rPr lang="cs-CZ" b="0" dirty="0" err="1" smtClean="0"/>
              <a:t>Container</a:t>
            </a:r>
            <a:r>
              <a:rPr lang="en-US" b="0" dirty="0" smtClean="0"/>
              <a:t>board </a:t>
            </a:r>
            <a:r>
              <a:rPr lang="en-US" b="0" dirty="0"/>
              <a:t>is two-ply and fibers range from 100% </a:t>
            </a:r>
            <a:r>
              <a:rPr lang="en-US" b="0" dirty="0" err="1"/>
              <a:t>kraft</a:t>
            </a:r>
            <a:r>
              <a:rPr lang="en-US" b="0" dirty="0"/>
              <a:t> pulp to selected secondary fibers.</a:t>
            </a:r>
          </a:p>
          <a:p>
            <a:pPr>
              <a:lnSpc>
                <a:spcPts val="2800"/>
              </a:lnSpc>
            </a:pPr>
            <a:endParaRPr lang="en-US" b="0" dirty="0"/>
          </a:p>
        </p:txBody>
      </p:sp>
      <p:sp>
        <p:nvSpPr>
          <p:cNvPr id="21515" name="AutoShape 21"/>
          <p:cNvSpPr>
            <a:spLocks noChangeArrowheads="1"/>
          </p:cNvSpPr>
          <p:nvPr/>
        </p:nvSpPr>
        <p:spPr bwMode="auto">
          <a:xfrm>
            <a:off x="334963" y="1008063"/>
            <a:ext cx="5291137" cy="1880877"/>
          </a:xfrm>
          <a:prstGeom prst="roundRect">
            <a:avLst>
              <a:gd name="adj" fmla="val 16667"/>
            </a:avLst>
          </a:prstGeom>
          <a:noFill/>
          <a:ln w="9525">
            <a:solidFill>
              <a:schemeClr val="bg2"/>
            </a:solidFill>
            <a:round/>
            <a:headEnd/>
            <a:tailEnd/>
          </a:ln>
        </p:spPr>
        <p:txBody>
          <a:bodyPr wrap="none" anchor="ctr"/>
          <a:lstStyle/>
          <a:p>
            <a:pPr>
              <a:spcBef>
                <a:spcPct val="50000"/>
              </a:spcBef>
            </a:pPr>
            <a:endParaRPr lang="de-AT" sz="800">
              <a:solidFill>
                <a:schemeClr val="bg1"/>
              </a:solidFill>
            </a:endParaRPr>
          </a:p>
        </p:txBody>
      </p:sp>
      <p:sp>
        <p:nvSpPr>
          <p:cNvPr id="15" name="Foliennummernplatzhalter 39"/>
          <p:cNvSpPr>
            <a:spLocks noGrp="1"/>
          </p:cNvSpPr>
          <p:nvPr>
            <p:ph type="sldNum" sz="quarter" idx="12"/>
          </p:nvPr>
        </p:nvSpPr>
        <p:spPr>
          <a:xfrm>
            <a:off x="8263843" y="6497637"/>
            <a:ext cx="700138" cy="295276"/>
          </a:xfrm>
        </p:spPr>
        <p:txBody>
          <a:bodyPr/>
          <a:lstStyle/>
          <a:p>
            <a:r>
              <a:rPr lang="en-GB" sz="800" smtClean="0">
                <a:solidFill>
                  <a:srgbClr val="FFFFFF"/>
                </a:solidFill>
              </a:rPr>
              <a:t>Page </a:t>
            </a:r>
            <a:fld id="{03F25FEB-CB99-4CF5-B4BA-7B97DFBE71B4}" type="slidenum">
              <a:rPr lang="en-GB" sz="800" smtClean="0">
                <a:solidFill>
                  <a:srgbClr val="FFFFFF"/>
                </a:solidFill>
              </a:rPr>
              <a:pPr/>
              <a:t>14</a:t>
            </a:fld>
            <a:endParaRPr lang="en-GB" sz="800">
              <a:solidFill>
                <a:srgbClr val="FFFFFF"/>
              </a:solidFill>
            </a:endParaRPr>
          </a:p>
        </p:txBody>
      </p:sp>
      <p:sp>
        <p:nvSpPr>
          <p:cNvPr id="14" name="Zástupný symbol pro zápatí 13"/>
          <p:cNvSpPr>
            <a:spLocks noGrp="1"/>
          </p:cNvSpPr>
          <p:nvPr>
            <p:ph type="ftr" sz="quarter" idx="11"/>
          </p:nvPr>
        </p:nvSpPr>
        <p:spPr/>
        <p:txBody>
          <a:bodyPr/>
          <a:lstStyle/>
          <a:p>
            <a:pPr>
              <a:defRPr/>
            </a:pPr>
            <a:r>
              <a:rPr lang="cs-CZ" dirty="0" smtClean="0"/>
              <a:t>Mondi Štětí Introduction </a:t>
            </a:r>
            <a:r>
              <a:rPr lang="cs-CZ" dirty="0" smtClean="0"/>
              <a:t>2018</a:t>
            </a:r>
            <a:endParaRPr lang="en-GB" dirty="0"/>
          </a:p>
        </p:txBody>
      </p:sp>
      <p:pic>
        <p:nvPicPr>
          <p:cNvPr id="16" name="Picture 2" descr="X:\Packaging Paper\Marketing - Communication\Communication\Business segment presentation\Containerboard\2016\drafts\pictures\do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325377">
            <a:off x="226221" y="3382469"/>
            <a:ext cx="2766015" cy="2137160"/>
          </a:xfrm>
          <a:prstGeom prst="rect">
            <a:avLst/>
          </a:prstGeom>
          <a:noFill/>
        </p:spPr>
      </p:pic>
      <p:pic>
        <p:nvPicPr>
          <p:cNvPr id="17" name="Picture 3" descr="X:\Packaging Paper\Marketing - Communication\Communication\Business segment presentation\Containerboard\2016\drafts\pictures\prin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76156" y="800708"/>
            <a:ext cx="2520280" cy="2058228"/>
          </a:xfrm>
          <a:prstGeom prst="rect">
            <a:avLst/>
          </a:prstGeom>
          <a:noFill/>
        </p:spPr>
      </p:pic>
      <p:pic>
        <p:nvPicPr>
          <p:cNvPr id="18" name="Obraz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60232" y="3717032"/>
            <a:ext cx="1717380" cy="1717380"/>
          </a:xfrm>
          <a:prstGeom prst="rect">
            <a:avLst/>
          </a:prstGeom>
          <a:noFill/>
          <a:ln w="9525">
            <a:noFill/>
            <a:miter lim="800000"/>
            <a:headEnd/>
            <a:tailEnd/>
          </a:ln>
        </p:spPr>
      </p:pic>
      <p:pic>
        <p:nvPicPr>
          <p:cNvPr id="19" name="Picture 3" descr="X:\Packaging Paper\Marketing - Communication\Communication\Business segment presentation\Containerboard\2016\drafts\pictures\appearanc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59832" y="3537012"/>
            <a:ext cx="3019174" cy="201622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pPr>
              <a:defRPr/>
            </a:pPr>
            <a:r>
              <a:rPr lang="cs-CZ" dirty="0" smtClean="0"/>
              <a:t>Mondi Štětí Introduction </a:t>
            </a:r>
            <a:r>
              <a:rPr lang="cs-CZ" dirty="0" smtClean="0"/>
              <a:t>2018</a:t>
            </a:r>
            <a:endParaRPr lang="en-GB" dirty="0"/>
          </a:p>
        </p:txBody>
      </p:sp>
      <p:sp>
        <p:nvSpPr>
          <p:cNvPr id="3" name="Zástupný symbol pro číslo snímku 2"/>
          <p:cNvSpPr>
            <a:spLocks noGrp="1"/>
          </p:cNvSpPr>
          <p:nvPr>
            <p:ph type="sldNum" sz="quarter" idx="12"/>
          </p:nvPr>
        </p:nvSpPr>
        <p:spPr/>
        <p:txBody>
          <a:bodyPr/>
          <a:lstStyle/>
          <a:p>
            <a:pPr>
              <a:defRPr/>
            </a:pPr>
            <a:r>
              <a:rPr lang="en-GB" smtClean="0"/>
              <a:t>PAGE </a:t>
            </a:r>
            <a:fld id="{E16EB6B2-79DB-4E46-8B4A-9BF7A2D52F7F}" type="slidenum">
              <a:rPr lang="en-GB" smtClean="0"/>
              <a:pPr>
                <a:defRPr/>
              </a:pPr>
              <a:t>15</a:t>
            </a:fld>
            <a:endParaRPr lang="en-GB"/>
          </a:p>
        </p:txBody>
      </p:sp>
      <p:sp>
        <p:nvSpPr>
          <p:cNvPr id="4" name="Rectangle 4"/>
          <p:cNvSpPr>
            <a:spLocks noChangeArrowheads="1"/>
          </p:cNvSpPr>
          <p:nvPr/>
        </p:nvSpPr>
        <p:spPr bwMode="auto">
          <a:xfrm>
            <a:off x="530224" y="201613"/>
            <a:ext cx="6937376" cy="608013"/>
          </a:xfrm>
          <a:prstGeom prst="rect">
            <a:avLst/>
          </a:prstGeom>
          <a:noFill/>
          <a:ln w="9525">
            <a:noFill/>
            <a:miter lim="800000"/>
            <a:headEnd/>
            <a:tailEnd/>
          </a:ln>
        </p:spPr>
        <p:txBody>
          <a:bodyPr lIns="91414" tIns="45707" rIns="91414" bIns="45707" anchor="ctr"/>
          <a:lstStyle/>
          <a:p>
            <a:pPr eaLnBrk="0" hangingPunct="0"/>
            <a:r>
              <a:rPr lang="en-US" sz="2600" b="1" dirty="0" smtClean="0">
                <a:solidFill>
                  <a:srgbClr val="FF0000"/>
                </a:solidFill>
              </a:rPr>
              <a:t>Environment</a:t>
            </a:r>
            <a:endParaRPr lang="en-US" sz="2600" b="1" strike="sngStrike" dirty="0">
              <a:solidFill>
                <a:srgbClr val="FF0000"/>
              </a:solidFill>
            </a:endParaRPr>
          </a:p>
        </p:txBody>
      </p:sp>
      <p:sp>
        <p:nvSpPr>
          <p:cNvPr id="5" name="Rectangle 5"/>
          <p:cNvSpPr>
            <a:spLocks noChangeArrowheads="1"/>
          </p:cNvSpPr>
          <p:nvPr/>
        </p:nvSpPr>
        <p:spPr bwMode="auto">
          <a:xfrm>
            <a:off x="530224" y="1071563"/>
            <a:ext cx="8433755" cy="1720850"/>
          </a:xfrm>
          <a:prstGeom prst="rect">
            <a:avLst/>
          </a:prstGeom>
          <a:noFill/>
          <a:ln w="9525">
            <a:noFill/>
            <a:miter lim="800000"/>
            <a:headEnd/>
            <a:tailEnd/>
          </a:ln>
        </p:spPr>
        <p:txBody>
          <a:bodyPr lIns="0" tIns="0" rIns="0" bIns="0"/>
          <a:lstStyle/>
          <a:p>
            <a:pPr>
              <a:lnSpc>
                <a:spcPts val="2800"/>
              </a:lnSpc>
            </a:pPr>
            <a:r>
              <a:rPr lang="en-US" b="0" dirty="0" smtClean="0"/>
              <a:t>2007-2017 </a:t>
            </a:r>
            <a:endParaRPr lang="en-US" dirty="0" smtClean="0"/>
          </a:p>
          <a:p>
            <a:pPr>
              <a:lnSpc>
                <a:spcPts val="2800"/>
              </a:lnSpc>
            </a:pPr>
            <a:r>
              <a:rPr lang="en-US" dirty="0" smtClean="0"/>
              <a:t>Increased production of paper by 20%</a:t>
            </a:r>
          </a:p>
          <a:p>
            <a:pPr>
              <a:lnSpc>
                <a:spcPts val="2800"/>
              </a:lnSpc>
            </a:pPr>
            <a:r>
              <a:rPr lang="en-US" i="1" dirty="0" smtClean="0"/>
              <a:t>And in the same time </a:t>
            </a:r>
          </a:p>
          <a:p>
            <a:pPr>
              <a:lnSpc>
                <a:spcPts val="2800"/>
              </a:lnSpc>
            </a:pPr>
            <a:r>
              <a:rPr lang="en-US" b="0" dirty="0" smtClean="0"/>
              <a:t>Reduced emissions of dust to air by 25%.</a:t>
            </a:r>
          </a:p>
          <a:p>
            <a:pPr>
              <a:lnSpc>
                <a:spcPts val="2800"/>
              </a:lnSpc>
            </a:pPr>
            <a:r>
              <a:rPr lang="en-US" dirty="0" smtClean="0"/>
              <a:t>Reduced emissions of odor by 75% and complaints of odor by </a:t>
            </a:r>
            <a:r>
              <a:rPr lang="en-US" b="0" dirty="0" smtClean="0"/>
              <a:t>50%</a:t>
            </a:r>
          </a:p>
          <a:p>
            <a:pPr>
              <a:lnSpc>
                <a:spcPts val="2800"/>
              </a:lnSpc>
            </a:pPr>
            <a:r>
              <a:rPr lang="en-US" dirty="0" smtClean="0"/>
              <a:t>Reduced AOX emissions to water by 15%</a:t>
            </a:r>
          </a:p>
          <a:p>
            <a:pPr>
              <a:lnSpc>
                <a:spcPts val="2800"/>
              </a:lnSpc>
            </a:pPr>
            <a:r>
              <a:rPr lang="en-US" dirty="0" smtClean="0"/>
              <a:t>Reduced process water consumption by 18%</a:t>
            </a:r>
            <a:endParaRPr lang="en-US" dirty="0" smtClean="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1780" y="3717032"/>
            <a:ext cx="3923928" cy="2615952"/>
          </a:xfrm>
          <a:prstGeom prst="rect">
            <a:avLst/>
          </a:prstGeom>
        </p:spPr>
      </p:pic>
    </p:spTree>
    <p:extLst>
      <p:ext uri="{BB962C8B-B14F-4D97-AF65-F5344CB8AC3E}">
        <p14:creationId xmlns:p14="http://schemas.microsoft.com/office/powerpoint/2010/main" val="3391289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pPr>
              <a:defRPr/>
            </a:pPr>
            <a:r>
              <a:rPr lang="cs-CZ" dirty="0" smtClean="0"/>
              <a:t>Mondi Štětí Introduction 2018</a:t>
            </a:r>
            <a:endParaRPr lang="en-GB" dirty="0"/>
          </a:p>
        </p:txBody>
      </p:sp>
      <p:sp>
        <p:nvSpPr>
          <p:cNvPr id="3" name="Zástupný symbol pro číslo snímku 2"/>
          <p:cNvSpPr>
            <a:spLocks noGrp="1"/>
          </p:cNvSpPr>
          <p:nvPr>
            <p:ph type="sldNum" sz="quarter" idx="12"/>
          </p:nvPr>
        </p:nvSpPr>
        <p:spPr/>
        <p:txBody>
          <a:bodyPr/>
          <a:lstStyle/>
          <a:p>
            <a:pPr>
              <a:defRPr/>
            </a:pPr>
            <a:r>
              <a:rPr lang="en-GB" smtClean="0"/>
              <a:t>PAGE </a:t>
            </a:r>
            <a:fld id="{E16EB6B2-79DB-4E46-8B4A-9BF7A2D52F7F}" type="slidenum">
              <a:rPr lang="en-GB" smtClean="0"/>
              <a:pPr>
                <a:defRPr/>
              </a:pPr>
              <a:t>16</a:t>
            </a:fld>
            <a:endParaRPr lang="en-GB"/>
          </a:p>
        </p:txBody>
      </p:sp>
      <p:sp>
        <p:nvSpPr>
          <p:cNvPr id="4" name="TextovéPole 3"/>
          <p:cNvSpPr txBox="1"/>
          <p:nvPr/>
        </p:nvSpPr>
        <p:spPr>
          <a:xfrm>
            <a:off x="805087" y="440668"/>
            <a:ext cx="4644516" cy="612068"/>
          </a:xfrm>
          <a:prstGeom prst="rect">
            <a:avLst/>
          </a:prstGeom>
        </p:spPr>
        <p:txBody>
          <a:bodyPr vert="horz" wrap="square" lIns="72000" tIns="45720" rIns="72000" bIns="45720" rtlCol="0">
            <a:noAutofit/>
          </a:bodyPr>
          <a:lstStyle/>
          <a:p>
            <a:pPr>
              <a:spcBef>
                <a:spcPts val="1200"/>
              </a:spcBef>
              <a:buClr>
                <a:schemeClr val="tx2"/>
              </a:buClr>
              <a:buSzPct val="120000"/>
            </a:pPr>
            <a:r>
              <a:rPr lang="cs-CZ" sz="2600" b="1" dirty="0" smtClean="0">
                <a:solidFill>
                  <a:srgbClr val="FF0000"/>
                </a:solidFill>
              </a:rPr>
              <a:t>Research </a:t>
            </a:r>
            <a:r>
              <a:rPr lang="en-US" sz="2600" b="1" dirty="0" smtClean="0">
                <a:solidFill>
                  <a:srgbClr val="FF0000"/>
                </a:solidFill>
              </a:rPr>
              <a:t>&amp;</a:t>
            </a:r>
            <a:r>
              <a:rPr lang="cs-CZ" sz="2600" b="1" dirty="0" smtClean="0">
                <a:solidFill>
                  <a:srgbClr val="FF0000"/>
                </a:solidFill>
              </a:rPr>
              <a:t> Development </a:t>
            </a:r>
            <a:endParaRPr lang="cs-CZ" sz="2600" b="1" dirty="0" smtClean="0">
              <a:solidFill>
                <a:srgbClr val="FF0000"/>
              </a:solidFill>
            </a:endParaRPr>
          </a:p>
        </p:txBody>
      </p:sp>
      <p:sp>
        <p:nvSpPr>
          <p:cNvPr id="5" name="TextovéPole 4"/>
          <p:cNvSpPr txBox="1"/>
          <p:nvPr/>
        </p:nvSpPr>
        <p:spPr>
          <a:xfrm>
            <a:off x="935595" y="1340768"/>
            <a:ext cx="7191161" cy="2088232"/>
          </a:xfrm>
          <a:prstGeom prst="rect">
            <a:avLst/>
          </a:prstGeom>
        </p:spPr>
        <p:txBody>
          <a:bodyPr vert="horz" wrap="square" lIns="72000" tIns="45720" rIns="72000" bIns="45720" rtlCol="0">
            <a:noAutofit/>
          </a:bodyPr>
          <a:lstStyle/>
          <a:p>
            <a:pPr marL="271463" indent="-271463">
              <a:spcBef>
                <a:spcPts val="1200"/>
              </a:spcBef>
              <a:buClr>
                <a:schemeClr val="tx2"/>
              </a:buClr>
              <a:buSzPct val="120000"/>
              <a:buFont typeface="Arial" panose="020B0604020202020204" pitchFamily="34" charset="0"/>
              <a:buChar char="●"/>
            </a:pPr>
            <a:r>
              <a:rPr lang="en-US" dirty="0" smtClean="0"/>
              <a:t> Focus is concentrated to the higher added value product to customers  - controlled by HQ  </a:t>
            </a:r>
          </a:p>
          <a:p>
            <a:pPr marL="271463" indent="-271463">
              <a:spcBef>
                <a:spcPts val="1200"/>
              </a:spcBef>
              <a:buClr>
                <a:schemeClr val="tx2"/>
              </a:buClr>
              <a:buSzPct val="120000"/>
              <a:buFont typeface="Arial" panose="020B0604020202020204" pitchFamily="34" charset="0"/>
              <a:buChar char="●"/>
            </a:pPr>
            <a:r>
              <a:rPr lang="en-US" dirty="0" smtClean="0"/>
              <a:t>Simultaneously is closely monitored all costs and environmental impact   </a:t>
            </a:r>
            <a:endParaRPr lang="cs-CZ" dirty="0" smtClean="0"/>
          </a:p>
          <a:p>
            <a:pPr marL="271463" indent="-271463">
              <a:spcBef>
                <a:spcPts val="1200"/>
              </a:spcBef>
              <a:buClr>
                <a:schemeClr val="tx2"/>
              </a:buClr>
              <a:buSzPct val="120000"/>
              <a:buFont typeface="Arial" panose="020B0604020202020204" pitchFamily="34" charset="0"/>
              <a:buChar char="●"/>
            </a:pPr>
            <a:r>
              <a:rPr lang="en-US" dirty="0" smtClean="0"/>
              <a:t>Log term cooperation with University Pardubice, STU Bratislava,  RISE Stockholm, VUPC Bratislava</a:t>
            </a:r>
            <a:r>
              <a:rPr lang="cs-CZ" dirty="0" smtClean="0"/>
              <a:t>  ( </a:t>
            </a:r>
            <a:r>
              <a:rPr lang="en-US" dirty="0" smtClean="0"/>
              <a:t>research works + diploma thesis , BC thesis)   </a:t>
            </a:r>
          </a:p>
          <a:p>
            <a:pPr marL="271463" indent="-271463">
              <a:spcBef>
                <a:spcPts val="1200"/>
              </a:spcBef>
              <a:buClr>
                <a:schemeClr val="tx2"/>
              </a:buClr>
              <a:buSzPct val="120000"/>
              <a:buFont typeface="Arial" panose="020B0604020202020204" pitchFamily="34" charset="0"/>
              <a:buChar char="●"/>
            </a:pPr>
            <a:r>
              <a:rPr lang="en-US" dirty="0" smtClean="0"/>
              <a:t>Research program with UJEP Usti nad Labem started 2017,</a:t>
            </a:r>
            <a:r>
              <a:rPr lang="cs-CZ" dirty="0" smtClean="0"/>
              <a:t> </a:t>
            </a:r>
            <a:r>
              <a:rPr lang="en-US" dirty="0" smtClean="0"/>
              <a:t>focused on environmental issues       </a:t>
            </a:r>
          </a:p>
          <a:p>
            <a:pPr>
              <a:spcBef>
                <a:spcPts val="1200"/>
              </a:spcBef>
              <a:buClr>
                <a:schemeClr val="tx2"/>
              </a:buClr>
              <a:buSzPct val="120000"/>
            </a:pPr>
            <a:endParaRPr lang="en-US" dirty="0" smtClean="0"/>
          </a:p>
        </p:txBody>
      </p:sp>
      <p:pic>
        <p:nvPicPr>
          <p:cNvPr id="6" name="Grafik 4"/>
          <p:cNvPicPr>
            <a:picLocks noChangeAspect="1"/>
          </p:cNvPicPr>
          <p:nvPr/>
        </p:nvPicPr>
        <p:blipFill>
          <a:blip r:embed="rId2"/>
          <a:stretch>
            <a:fillRect/>
          </a:stretch>
        </p:blipFill>
        <p:spPr>
          <a:xfrm>
            <a:off x="1223629" y="4545124"/>
            <a:ext cx="6192688" cy="1714504"/>
          </a:xfrm>
          <a:prstGeom prst="rect">
            <a:avLst/>
          </a:prstGeom>
          <a:ln w="28575">
            <a:solidFill>
              <a:schemeClr val="tx1"/>
            </a:solidFill>
          </a:ln>
        </p:spPr>
      </p:pic>
    </p:spTree>
    <p:extLst>
      <p:ext uri="{BB962C8B-B14F-4D97-AF65-F5344CB8AC3E}">
        <p14:creationId xmlns:p14="http://schemas.microsoft.com/office/powerpoint/2010/main" val="2331994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dirty="0" smtClean="0"/>
              <a:t>Mondi Štětí Introduction </a:t>
            </a:r>
            <a:r>
              <a:rPr lang="cs-CZ" dirty="0" smtClean="0"/>
              <a:t>2018</a:t>
            </a:r>
            <a:endParaRPr lang="en-GB" dirty="0"/>
          </a:p>
        </p:txBody>
      </p:sp>
      <p:sp>
        <p:nvSpPr>
          <p:cNvPr id="4" name="Zástupný symbol pro číslo snímku 3"/>
          <p:cNvSpPr>
            <a:spLocks noGrp="1"/>
          </p:cNvSpPr>
          <p:nvPr>
            <p:ph type="sldNum" sz="quarter" idx="12"/>
          </p:nvPr>
        </p:nvSpPr>
        <p:spPr/>
        <p:txBody>
          <a:bodyPr/>
          <a:lstStyle/>
          <a:p>
            <a:pPr>
              <a:defRPr/>
            </a:pPr>
            <a:r>
              <a:rPr lang="en-GB" smtClean="0"/>
              <a:t>PAGE </a:t>
            </a:r>
            <a:fld id="{E16EB6B2-79DB-4E46-8B4A-9BF7A2D52F7F}" type="slidenum">
              <a:rPr lang="en-GB" smtClean="0"/>
              <a:pPr>
                <a:defRPr/>
              </a:pPr>
              <a:t>17</a:t>
            </a:fld>
            <a:endParaRPr lang="en-GB"/>
          </a:p>
        </p:txBody>
      </p:sp>
      <p:pic>
        <p:nvPicPr>
          <p:cNvPr id="5" name="Obrázek 4" descr="Mondi_Billboard_PRIN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953" y="1484784"/>
            <a:ext cx="8052745" cy="3816424"/>
          </a:xfrm>
          <a:prstGeom prst="rect">
            <a:avLst/>
          </a:prstGeom>
        </p:spPr>
      </p:pic>
      <p:sp>
        <p:nvSpPr>
          <p:cNvPr id="2" name="TextovéPole 1"/>
          <p:cNvSpPr txBox="1"/>
          <p:nvPr/>
        </p:nvSpPr>
        <p:spPr>
          <a:xfrm>
            <a:off x="611560" y="420899"/>
            <a:ext cx="3420380" cy="936104"/>
          </a:xfrm>
          <a:prstGeom prst="rect">
            <a:avLst/>
          </a:prstGeom>
        </p:spPr>
        <p:txBody>
          <a:bodyPr vert="horz" wrap="square" lIns="72000" tIns="45720" rIns="72000" bIns="45720" rtlCol="0">
            <a:noAutofit/>
          </a:bodyPr>
          <a:lstStyle/>
          <a:p>
            <a:pPr>
              <a:spcBef>
                <a:spcPts val="1200"/>
              </a:spcBef>
              <a:buClr>
                <a:schemeClr val="tx2"/>
              </a:buClr>
              <a:buSzPct val="120000"/>
            </a:pPr>
            <a:r>
              <a:rPr lang="en-US" sz="2600" b="1" dirty="0" smtClean="0">
                <a:solidFill>
                  <a:srgbClr val="FF0000"/>
                </a:solidFill>
              </a:rPr>
              <a:t>Safety focus  </a:t>
            </a:r>
            <a:endParaRPr lang="en-US" sz="2600" b="1" dirty="0" smtClean="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34" y="3470944"/>
            <a:ext cx="8358581" cy="2689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Obrázek 1"/>
          <p:cNvPicPr>
            <a:picLocks noChangeAspect="1"/>
          </p:cNvPicPr>
          <p:nvPr/>
        </p:nvPicPr>
        <p:blipFill>
          <a:blip r:embed="rId3"/>
          <a:stretch>
            <a:fillRect/>
          </a:stretch>
        </p:blipFill>
        <p:spPr>
          <a:xfrm>
            <a:off x="456134" y="1064925"/>
            <a:ext cx="7412739" cy="2420589"/>
          </a:xfrm>
          <a:prstGeom prst="rect">
            <a:avLst/>
          </a:prstGeom>
        </p:spPr>
      </p:pic>
    </p:spTree>
    <p:extLst>
      <p:ext uri="{BB962C8B-B14F-4D97-AF65-F5344CB8AC3E}">
        <p14:creationId xmlns:p14="http://schemas.microsoft.com/office/powerpoint/2010/main" val="324657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files.pavlovi-draci.cz/200001261-ed299ef1da-public/150523_185713_DL_Prah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7984" y="3383996"/>
            <a:ext cx="3096344" cy="2322258"/>
          </a:xfrm>
          <a:prstGeom prst="rect">
            <a:avLst/>
          </a:prstGeom>
          <a:noFill/>
        </p:spPr>
      </p:pic>
      <p:pic>
        <p:nvPicPr>
          <p:cNvPr id="10"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l="12857" t="10952" r="13155" b="9810"/>
          <a:stretch>
            <a:fillRect/>
          </a:stretch>
        </p:blipFill>
        <p:spPr bwMode="auto">
          <a:xfrm>
            <a:off x="4319972" y="1268760"/>
            <a:ext cx="3204356" cy="214483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3" name="Zástupný symbol pro zápatí 2"/>
          <p:cNvSpPr>
            <a:spLocks noGrp="1"/>
          </p:cNvSpPr>
          <p:nvPr>
            <p:ph type="ftr" sz="quarter" idx="11"/>
          </p:nvPr>
        </p:nvSpPr>
        <p:spPr/>
        <p:txBody>
          <a:bodyPr/>
          <a:lstStyle/>
          <a:p>
            <a:pPr>
              <a:defRPr/>
            </a:pPr>
            <a:r>
              <a:rPr lang="cs-CZ" dirty="0" smtClean="0"/>
              <a:t>Mondi Štětí Introduction </a:t>
            </a:r>
            <a:r>
              <a:rPr lang="cs-CZ" dirty="0" smtClean="0"/>
              <a:t>2018</a:t>
            </a:r>
            <a:endParaRPr lang="en-GB" dirty="0"/>
          </a:p>
        </p:txBody>
      </p:sp>
      <p:sp>
        <p:nvSpPr>
          <p:cNvPr id="4" name="Zástupný symbol pro číslo snímku 3"/>
          <p:cNvSpPr>
            <a:spLocks noGrp="1"/>
          </p:cNvSpPr>
          <p:nvPr>
            <p:ph type="sldNum" sz="quarter" idx="12"/>
          </p:nvPr>
        </p:nvSpPr>
        <p:spPr/>
        <p:txBody>
          <a:bodyPr/>
          <a:lstStyle/>
          <a:p>
            <a:pPr>
              <a:defRPr/>
            </a:pPr>
            <a:r>
              <a:rPr lang="en-GB" smtClean="0"/>
              <a:t>PAGE </a:t>
            </a:r>
            <a:fld id="{E16EB6B2-79DB-4E46-8B4A-9BF7A2D52F7F}" type="slidenum">
              <a:rPr lang="en-GB" smtClean="0"/>
              <a:pPr>
                <a:defRPr/>
              </a:pPr>
              <a:t>19</a:t>
            </a:fld>
            <a:endParaRPr lang="en-GB"/>
          </a:p>
        </p:txBody>
      </p:sp>
      <p:pic>
        <p:nvPicPr>
          <p:cNvPr id="5" name="Obrázek 4" descr="PB27216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23628" y="1268760"/>
            <a:ext cx="3095836" cy="2321877"/>
          </a:xfrm>
          <a:prstGeom prst="rect">
            <a:avLst/>
          </a:prstGeom>
        </p:spPr>
      </p:pic>
      <p:pic>
        <p:nvPicPr>
          <p:cNvPr id="6" name="Obrázek 5" descr="IMG_0949.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3628" y="3320988"/>
            <a:ext cx="3204356" cy="2393377"/>
          </a:xfrm>
          <a:prstGeom prst="rect">
            <a:avLst/>
          </a:prstGeom>
        </p:spPr>
      </p:pic>
      <p:sp>
        <p:nvSpPr>
          <p:cNvPr id="9" name="Elipsa 8"/>
          <p:cNvSpPr/>
          <p:nvPr/>
        </p:nvSpPr>
        <p:spPr>
          <a:xfrm>
            <a:off x="3455876" y="3068960"/>
            <a:ext cx="1728192" cy="158417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p>
        </p:txBody>
      </p:sp>
      <p:pic>
        <p:nvPicPr>
          <p:cNvPr id="8" name="Obrázek 7" descr="for life final.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63888" y="3573016"/>
            <a:ext cx="1476164" cy="622957"/>
          </a:xfrm>
          <a:prstGeom prst="rect">
            <a:avLst/>
          </a:prstGeom>
        </p:spPr>
      </p:pic>
      <p:sp>
        <p:nvSpPr>
          <p:cNvPr id="2" name="TextovéPole 1"/>
          <p:cNvSpPr txBox="1"/>
          <p:nvPr/>
        </p:nvSpPr>
        <p:spPr>
          <a:xfrm>
            <a:off x="809779" y="292228"/>
            <a:ext cx="3600400" cy="396044"/>
          </a:xfrm>
          <a:prstGeom prst="rect">
            <a:avLst/>
          </a:prstGeom>
        </p:spPr>
        <p:txBody>
          <a:bodyPr vert="horz" wrap="square" lIns="72000" tIns="45720" rIns="72000" bIns="45720" rtlCol="0">
            <a:noAutofit/>
          </a:bodyPr>
          <a:lstStyle/>
          <a:p>
            <a:pPr>
              <a:spcBef>
                <a:spcPts val="1200"/>
              </a:spcBef>
              <a:buClr>
                <a:schemeClr val="tx2"/>
              </a:buClr>
              <a:buSzPct val="120000"/>
            </a:pPr>
            <a:r>
              <a:rPr lang="cs-CZ" sz="2600" b="1" dirty="0" smtClean="0">
                <a:solidFill>
                  <a:srgbClr val="FF0000"/>
                </a:solidFill>
              </a:rPr>
              <a:t>Mondi for Life</a:t>
            </a:r>
            <a:endParaRPr lang="cs-CZ" sz="2600" b="1" dirty="0" smtClean="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
            </a:r>
            <a:br>
              <a:rPr lang="de-DE" dirty="0" smtClean="0"/>
            </a:br>
            <a:r>
              <a:rPr lang="de-DE" dirty="0" smtClean="0"/>
              <a:t> </a:t>
            </a:r>
            <a:endParaRPr lang="de-DE" dirty="0"/>
          </a:p>
        </p:txBody>
      </p:sp>
      <p:pic>
        <p:nvPicPr>
          <p:cNvPr id="3" name="Bild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60563"/>
            <a:ext cx="9149474" cy="5337810"/>
          </a:xfrm>
          <a:prstGeom prst="rect">
            <a:avLst/>
          </a:prstGeom>
        </p:spPr>
      </p:pic>
      <p:sp>
        <p:nvSpPr>
          <p:cNvPr id="4" name="Textfeld 3"/>
          <p:cNvSpPr txBox="1"/>
          <p:nvPr/>
        </p:nvSpPr>
        <p:spPr>
          <a:xfrm>
            <a:off x="165560" y="1196751"/>
            <a:ext cx="3020541" cy="2564867"/>
          </a:xfrm>
          <a:prstGeom prst="rect">
            <a:avLst/>
          </a:prstGeom>
        </p:spPr>
        <p:txBody>
          <a:bodyPr vert="horz" wrap="none" lIns="0" tIns="0" rIns="72000" bIns="45720" rtlCol="0" anchor="ctr" anchorCtr="0">
            <a:noAutofit/>
          </a:bodyPr>
          <a:lstStyle/>
          <a:p>
            <a:pPr>
              <a:buClr>
                <a:schemeClr val="tx2"/>
              </a:buClr>
              <a:buSzPct val="120000"/>
            </a:pPr>
            <a:r>
              <a:rPr lang="de-DE" b="1" dirty="0" smtClean="0">
                <a:solidFill>
                  <a:srgbClr val="FFFFFF"/>
                </a:solidFill>
              </a:rPr>
              <a:t>IN TOUCH EVERY DAY</a:t>
            </a:r>
          </a:p>
          <a:p>
            <a:pPr marL="271463" indent="-271463">
              <a:buClr>
                <a:schemeClr val="tx2"/>
              </a:buClr>
              <a:buSzPct val="120000"/>
              <a:buFont typeface="Arial" panose="020B0604020202020204" pitchFamily="34" charset="0"/>
              <a:buChar char="●"/>
            </a:pPr>
            <a:endParaRPr lang="de-DE" sz="1400" b="1" dirty="0" smtClean="0">
              <a:solidFill>
                <a:srgbClr val="FFFFFF"/>
              </a:solidFill>
            </a:endParaRPr>
          </a:p>
          <a:p>
            <a:pPr>
              <a:buClr>
                <a:schemeClr val="tx2"/>
              </a:buClr>
              <a:buSzPct val="120000"/>
            </a:pPr>
            <a:r>
              <a:rPr lang="en-GB" sz="1400" dirty="0">
                <a:solidFill>
                  <a:srgbClr val="FFFFFF"/>
                </a:solidFill>
                <a:latin typeface="Arial" charset="0"/>
                <a:ea typeface="Arial" charset="0"/>
                <a:cs typeface="Arial" charset="0"/>
              </a:rPr>
              <a:t>Our products touch the lives of </a:t>
            </a:r>
            <a:r>
              <a:rPr lang="en-GB" sz="1400" dirty="0" smtClean="0">
                <a:solidFill>
                  <a:srgbClr val="FFFFFF"/>
                </a:solidFill>
                <a:latin typeface="Arial" charset="0"/>
                <a:ea typeface="Arial" charset="0"/>
                <a:cs typeface="Arial" charset="0"/>
              </a:rPr>
              <a:t/>
            </a:r>
            <a:br>
              <a:rPr lang="en-GB" sz="1400" dirty="0" smtClean="0">
                <a:solidFill>
                  <a:srgbClr val="FFFFFF"/>
                </a:solidFill>
                <a:latin typeface="Arial" charset="0"/>
                <a:ea typeface="Arial" charset="0"/>
                <a:cs typeface="Arial" charset="0"/>
              </a:rPr>
            </a:br>
            <a:r>
              <a:rPr lang="en-GB" sz="1400" dirty="0" smtClean="0">
                <a:solidFill>
                  <a:srgbClr val="FFFFFF"/>
                </a:solidFill>
                <a:latin typeface="Arial" charset="0"/>
                <a:ea typeface="Arial" charset="0"/>
                <a:cs typeface="Arial" charset="0"/>
              </a:rPr>
              <a:t>millions</a:t>
            </a:r>
            <a:r>
              <a:rPr lang="en-GB" sz="1400" dirty="0">
                <a:solidFill>
                  <a:srgbClr val="FFFFFF"/>
                </a:solidFill>
                <a:latin typeface="Arial" charset="0"/>
                <a:ea typeface="Arial" charset="0"/>
                <a:cs typeface="Arial" charset="0"/>
              </a:rPr>
              <a:t>, </a:t>
            </a:r>
            <a:r>
              <a:rPr lang="en-GB" sz="1400" dirty="0" smtClean="0">
                <a:solidFill>
                  <a:srgbClr val="FFFFFF"/>
                </a:solidFill>
                <a:latin typeface="Arial" charset="0"/>
                <a:ea typeface="Arial" charset="0"/>
                <a:cs typeface="Arial" charset="0"/>
              </a:rPr>
              <a:t>every </a:t>
            </a:r>
            <a:r>
              <a:rPr lang="en-GB" sz="1400" dirty="0">
                <a:solidFill>
                  <a:srgbClr val="FFFFFF"/>
                </a:solidFill>
                <a:latin typeface="Arial" charset="0"/>
                <a:ea typeface="Arial" charset="0"/>
                <a:cs typeface="Arial" charset="0"/>
              </a:rPr>
              <a:t>day</a:t>
            </a:r>
            <a:r>
              <a:rPr lang="en-GB" sz="1400" dirty="0" smtClean="0">
                <a:solidFill>
                  <a:srgbClr val="FFFFFF"/>
                </a:solidFill>
                <a:latin typeface="Arial" charset="0"/>
                <a:ea typeface="Arial" charset="0"/>
                <a:cs typeface="Arial" charset="0"/>
              </a:rPr>
              <a:t>.</a:t>
            </a:r>
            <a:endParaRPr lang="en-GB" sz="1400" dirty="0">
              <a:solidFill>
                <a:srgbClr val="FFFFFF"/>
              </a:solidFill>
              <a:latin typeface="Arial" charset="0"/>
              <a:ea typeface="Arial" charset="0"/>
              <a:cs typeface="Arial" charset="0"/>
            </a:endParaRPr>
          </a:p>
        </p:txBody>
      </p:sp>
      <p:pic>
        <p:nvPicPr>
          <p:cNvPr id="2" name="Bild 1" descr="Video_slide_4zu3_new_film.jp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9145" y="3933056"/>
            <a:ext cx="4554855" cy="2566035"/>
          </a:xfrm>
          <a:prstGeom prst="rect">
            <a:avLst/>
          </a:prstGeom>
        </p:spPr>
      </p:pic>
      <p:pic>
        <p:nvPicPr>
          <p:cNvPr id="8" name="Bild 7" descr="Video_slide_4zu3_old_film.jpg">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7095" y="1166602"/>
            <a:ext cx="4589145" cy="2577465"/>
          </a:xfrm>
          <a:prstGeom prst="rect">
            <a:avLst/>
          </a:prstGeom>
        </p:spPr>
      </p:pic>
      <p:sp>
        <p:nvSpPr>
          <p:cNvPr id="9" name="Slide Number Placeholder 8"/>
          <p:cNvSpPr>
            <a:spLocks noGrp="1"/>
          </p:cNvSpPr>
          <p:nvPr>
            <p:ph type="sldNum" sz="quarter" idx="12"/>
          </p:nvPr>
        </p:nvSpPr>
        <p:spPr/>
        <p:txBody>
          <a:bodyPr/>
          <a:lstStyle/>
          <a:p>
            <a:fld id="{639A6B6E-A754-4D49-873C-316023F2ADB7}" type="slidenum">
              <a:rPr lang="en-GB" smtClean="0"/>
              <a:pPr/>
              <a:t>2</a:t>
            </a:fld>
            <a:endParaRPr lang="en-GB" dirty="0"/>
          </a:p>
        </p:txBody>
      </p:sp>
      <p:sp>
        <p:nvSpPr>
          <p:cNvPr id="10" name="Footer Placeholder 9"/>
          <p:cNvSpPr>
            <a:spLocks noGrp="1"/>
          </p:cNvSpPr>
          <p:nvPr>
            <p:ph type="ftr" sz="quarter" idx="11"/>
          </p:nvPr>
        </p:nvSpPr>
        <p:spPr/>
        <p:txBody>
          <a:bodyPr/>
          <a:lstStyle/>
          <a:p>
            <a:r>
              <a:rPr lang="cs-CZ" dirty="0" smtClean="0"/>
              <a:t>Mondi Štětí Introduction </a:t>
            </a:r>
            <a:r>
              <a:rPr lang="cs-CZ" dirty="0" smtClean="0"/>
              <a:t>2018</a:t>
            </a:r>
            <a:endParaRPr lang="en-GB" dirty="0"/>
          </a:p>
        </p:txBody>
      </p:sp>
    </p:spTree>
    <p:extLst>
      <p:ext uri="{BB962C8B-B14F-4D97-AF65-F5344CB8AC3E}">
        <p14:creationId xmlns:p14="http://schemas.microsoft.com/office/powerpoint/2010/main" val="360007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cs-CZ" dirty="0" smtClean="0"/>
              <a:t>Obor : Obalová technika (od r. 2010)</a:t>
            </a:r>
          </a:p>
          <a:p>
            <a:r>
              <a:rPr lang="cs-CZ" dirty="0" smtClean="0"/>
              <a:t>Školní vzdělávací program: Obalový a grafický design</a:t>
            </a:r>
          </a:p>
          <a:p>
            <a:r>
              <a:rPr lang="cs-CZ" dirty="0" smtClean="0"/>
              <a:t>Délka : 4 roky</a:t>
            </a:r>
          </a:p>
          <a:p>
            <a:r>
              <a:rPr lang="cs-CZ" dirty="0" smtClean="0"/>
              <a:t>Střední vzdělání s maturitní zkouškou </a:t>
            </a:r>
          </a:p>
          <a:p>
            <a:r>
              <a:rPr lang="cs-CZ" dirty="0" smtClean="0"/>
              <a:t>Maturita: </a:t>
            </a:r>
          </a:p>
          <a:p>
            <a:pPr lvl="1"/>
            <a:r>
              <a:rPr lang="cs-CZ" dirty="0" smtClean="0"/>
              <a:t>Praktická zkouška - 2 dny, Obalový a grafický design</a:t>
            </a:r>
          </a:p>
          <a:p>
            <a:pPr lvl="1"/>
            <a:r>
              <a:rPr lang="cs-CZ" dirty="0" smtClean="0"/>
              <a:t>Ústní zkouška – 15 min každý předmět , Obalová a tisková technika </a:t>
            </a:r>
          </a:p>
          <a:p>
            <a:r>
              <a:rPr lang="cs-CZ" dirty="0" smtClean="0"/>
              <a:t>Organizace výuky:  teoretická, praktická</a:t>
            </a:r>
          </a:p>
          <a:p>
            <a:r>
              <a:rPr lang="cs-CZ" dirty="0" smtClean="0">
                <a:solidFill>
                  <a:srgbClr val="00B050"/>
                </a:solidFill>
              </a:rPr>
              <a:t>Zahájení: září 2017</a:t>
            </a:r>
          </a:p>
          <a:p>
            <a:r>
              <a:rPr lang="cs-CZ" dirty="0" smtClean="0"/>
              <a:t>Počet studentů: 20</a:t>
            </a:r>
          </a:p>
          <a:p>
            <a:pPr lvl="1"/>
            <a:endParaRPr lang="de-DE" dirty="0" smtClean="0"/>
          </a:p>
        </p:txBody>
      </p:sp>
      <p:sp>
        <p:nvSpPr>
          <p:cNvPr id="8" name="Fußzeilenplatzhalter 7"/>
          <p:cNvSpPr>
            <a:spLocks noGrp="1"/>
          </p:cNvSpPr>
          <p:nvPr>
            <p:ph type="ftr" sz="quarter" idx="11"/>
          </p:nvPr>
        </p:nvSpPr>
        <p:spPr/>
        <p:txBody>
          <a:bodyPr/>
          <a:lstStyle/>
          <a:p>
            <a:r>
              <a:rPr lang="cs-CZ" dirty="0"/>
              <a:t>Mondi Štětí Introduction 2018</a:t>
            </a:r>
            <a:endParaRPr lang="en-GB" dirty="0"/>
          </a:p>
          <a:p>
            <a:endParaRPr lang="en-GB" dirty="0"/>
          </a:p>
        </p:txBody>
      </p:sp>
      <p:sp>
        <p:nvSpPr>
          <p:cNvPr id="10" name="Foliennummernplatzhalter 9"/>
          <p:cNvSpPr>
            <a:spLocks noGrp="1"/>
          </p:cNvSpPr>
          <p:nvPr>
            <p:ph type="sldNum" sz="quarter" idx="12"/>
          </p:nvPr>
        </p:nvSpPr>
        <p:spPr/>
        <p:txBody>
          <a:bodyPr/>
          <a:lstStyle/>
          <a:p>
            <a:fld id="{639A6B6E-A754-4D49-873C-316023F2ADB7}" type="slidenum">
              <a:rPr lang="en-GB" smtClean="0"/>
              <a:pPr/>
              <a:t>20</a:t>
            </a:fld>
            <a:endParaRPr lang="en-GB" dirty="0"/>
          </a:p>
        </p:txBody>
      </p:sp>
      <p:sp>
        <p:nvSpPr>
          <p:cNvPr id="6" name="Titel 5"/>
          <p:cNvSpPr>
            <a:spLocks noGrp="1"/>
          </p:cNvSpPr>
          <p:nvPr>
            <p:ph type="title"/>
          </p:nvPr>
        </p:nvSpPr>
        <p:spPr/>
        <p:txBody>
          <a:bodyPr>
            <a:normAutofit/>
          </a:bodyPr>
          <a:lstStyle/>
          <a:p>
            <a:r>
              <a:rPr lang="cs-CZ" sz="2800" dirty="0" smtClean="0">
                <a:solidFill>
                  <a:srgbClr val="FF0000"/>
                </a:solidFill>
              </a:rPr>
              <a:t>Vyšší odborná škola obalové techniky </a:t>
            </a:r>
            <a:endParaRPr lang="de-DE" sz="2800" dirty="0">
              <a:solidFill>
                <a:srgbClr val="FF0000"/>
              </a:solidFill>
            </a:endParaRPr>
          </a:p>
        </p:txBody>
      </p:sp>
    </p:spTree>
    <p:extLst>
      <p:ext uri="{BB962C8B-B14F-4D97-AF65-F5344CB8AC3E}">
        <p14:creationId xmlns:p14="http://schemas.microsoft.com/office/powerpoint/2010/main" val="260630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pPr>
              <a:defRPr/>
            </a:pPr>
            <a:r>
              <a:rPr lang="cs-CZ" dirty="0"/>
              <a:t>Mondi Štětí Introduction 2018</a:t>
            </a:r>
            <a:endParaRPr lang="en-GB" dirty="0"/>
          </a:p>
          <a:p>
            <a:pPr>
              <a:defRPr/>
            </a:pPr>
            <a:endParaRPr lang="en-GB" dirty="0">
              <a:solidFill>
                <a:srgbClr val="FFFFFF"/>
              </a:solidFill>
            </a:endParaRPr>
          </a:p>
        </p:txBody>
      </p:sp>
      <p:sp>
        <p:nvSpPr>
          <p:cNvPr id="3" name="Zástupný symbol pro číslo snímku 2"/>
          <p:cNvSpPr>
            <a:spLocks noGrp="1"/>
          </p:cNvSpPr>
          <p:nvPr>
            <p:ph type="sldNum" sz="quarter" idx="12"/>
          </p:nvPr>
        </p:nvSpPr>
        <p:spPr/>
        <p:txBody>
          <a:bodyPr/>
          <a:lstStyle/>
          <a:p>
            <a:pPr>
              <a:defRPr/>
            </a:pPr>
            <a:r>
              <a:rPr lang="en-GB" smtClean="0">
                <a:solidFill>
                  <a:srgbClr val="FFFFFF"/>
                </a:solidFill>
              </a:rPr>
              <a:t>Page </a:t>
            </a:r>
            <a:fld id="{12696CE9-D0D9-48E3-8A72-AAE0611B0455}" type="slidenum">
              <a:rPr lang="en-GB" smtClean="0">
                <a:solidFill>
                  <a:srgbClr val="FFFFFF"/>
                </a:solidFill>
              </a:rPr>
              <a:pPr>
                <a:defRPr/>
              </a:pPr>
              <a:t>21</a:t>
            </a:fld>
            <a:endParaRPr lang="en-GB" dirty="0">
              <a:solidFill>
                <a:srgbClr val="FFFFFF"/>
              </a:solidFill>
            </a:endParaRPr>
          </a:p>
        </p:txBody>
      </p:sp>
      <p:pic>
        <p:nvPicPr>
          <p:cNvPr id="4" name="Obrázek 3"/>
          <p:cNvPicPr>
            <a:picLocks noChangeAspect="1"/>
          </p:cNvPicPr>
          <p:nvPr/>
        </p:nvPicPr>
        <p:blipFill>
          <a:blip r:embed="rId2"/>
          <a:stretch>
            <a:fillRect/>
          </a:stretch>
        </p:blipFill>
        <p:spPr>
          <a:xfrm>
            <a:off x="395536" y="1088740"/>
            <a:ext cx="3939546" cy="4982952"/>
          </a:xfrm>
          <a:prstGeom prst="rect">
            <a:avLst/>
          </a:prstGeom>
        </p:spPr>
      </p:pic>
      <p:pic>
        <p:nvPicPr>
          <p:cNvPr id="5" name="Obrázek 4"/>
          <p:cNvPicPr>
            <a:picLocks noChangeAspect="1"/>
          </p:cNvPicPr>
          <p:nvPr/>
        </p:nvPicPr>
        <p:blipFill>
          <a:blip r:embed="rId3"/>
          <a:stretch>
            <a:fillRect/>
          </a:stretch>
        </p:blipFill>
        <p:spPr>
          <a:xfrm>
            <a:off x="4576829" y="1088740"/>
            <a:ext cx="1949971" cy="2046246"/>
          </a:xfrm>
          <a:prstGeom prst="rect">
            <a:avLst/>
          </a:prstGeom>
        </p:spPr>
      </p:pic>
      <p:pic>
        <p:nvPicPr>
          <p:cNvPr id="6" name="Obrázek 5"/>
          <p:cNvPicPr>
            <a:picLocks noChangeAspect="1"/>
          </p:cNvPicPr>
          <p:nvPr/>
        </p:nvPicPr>
        <p:blipFill>
          <a:blip r:embed="rId4"/>
          <a:stretch>
            <a:fillRect/>
          </a:stretch>
        </p:blipFill>
        <p:spPr>
          <a:xfrm>
            <a:off x="6228184" y="3248980"/>
            <a:ext cx="2568898" cy="2855872"/>
          </a:xfrm>
          <a:prstGeom prst="rect">
            <a:avLst/>
          </a:prstGeom>
        </p:spPr>
      </p:pic>
      <p:sp>
        <p:nvSpPr>
          <p:cNvPr id="7" name="Obdélník 6"/>
          <p:cNvSpPr/>
          <p:nvPr/>
        </p:nvSpPr>
        <p:spPr>
          <a:xfrm>
            <a:off x="607934" y="368660"/>
            <a:ext cx="6314998" cy="492443"/>
          </a:xfrm>
          <a:prstGeom prst="rect">
            <a:avLst/>
          </a:prstGeom>
        </p:spPr>
        <p:txBody>
          <a:bodyPr wrap="none">
            <a:spAutoFit/>
          </a:bodyPr>
          <a:lstStyle/>
          <a:p>
            <a:r>
              <a:rPr lang="cs-CZ" sz="2600" b="1" dirty="0">
                <a:solidFill>
                  <a:srgbClr val="FF0000"/>
                </a:solidFill>
              </a:rPr>
              <a:t>Vyšší odborná škola obalové techniky </a:t>
            </a:r>
            <a:endParaRPr lang="cs-CZ" sz="2600" b="1" dirty="0"/>
          </a:p>
        </p:txBody>
      </p:sp>
    </p:spTree>
    <p:extLst>
      <p:ext uri="{BB962C8B-B14F-4D97-AF65-F5344CB8AC3E}">
        <p14:creationId xmlns:p14="http://schemas.microsoft.com/office/powerpoint/2010/main" val="1231594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85104" y="836712"/>
            <a:ext cx="8784976" cy="5400600"/>
          </a:xfrm>
        </p:spPr>
        <p:txBody>
          <a:bodyPr>
            <a:noAutofit/>
          </a:bodyPr>
          <a:lstStyle/>
          <a:p>
            <a:pPr>
              <a:spcBef>
                <a:spcPts val="600"/>
              </a:spcBef>
            </a:pPr>
            <a:endParaRPr lang="cs-CZ" sz="1400" dirty="0" smtClean="0"/>
          </a:p>
          <a:p>
            <a:pPr>
              <a:spcBef>
                <a:spcPts val="600"/>
              </a:spcBef>
            </a:pPr>
            <a:endParaRPr lang="cs-CZ" sz="1400" dirty="0"/>
          </a:p>
          <a:p>
            <a:pPr>
              <a:spcBef>
                <a:spcPts val="600"/>
              </a:spcBef>
            </a:pPr>
            <a:r>
              <a:rPr lang="cs-CZ" sz="1400" dirty="0" smtClean="0"/>
              <a:t>Fyzika                                     1. ročník</a:t>
            </a:r>
          </a:p>
          <a:p>
            <a:pPr>
              <a:spcBef>
                <a:spcPts val="600"/>
              </a:spcBef>
            </a:pPr>
            <a:r>
              <a:rPr lang="cs-CZ" sz="1400" dirty="0"/>
              <a:t>Technické kreslení                 </a:t>
            </a:r>
            <a:r>
              <a:rPr lang="cs-CZ" sz="1400" dirty="0" smtClean="0"/>
              <a:t> 1</a:t>
            </a:r>
            <a:r>
              <a:rPr lang="cs-CZ" sz="1400" dirty="0"/>
              <a:t>. </a:t>
            </a:r>
            <a:r>
              <a:rPr lang="cs-CZ" sz="1400" dirty="0" smtClean="0"/>
              <a:t>ročník</a:t>
            </a:r>
          </a:p>
          <a:p>
            <a:pPr>
              <a:spcBef>
                <a:spcPts val="600"/>
              </a:spcBef>
            </a:pPr>
            <a:endParaRPr lang="cs-CZ" sz="1400" dirty="0" smtClean="0"/>
          </a:p>
          <a:p>
            <a:pPr>
              <a:spcBef>
                <a:spcPts val="600"/>
              </a:spcBef>
            </a:pPr>
            <a:r>
              <a:rPr lang="cs-CZ" sz="1400" dirty="0" smtClean="0"/>
              <a:t>Chemie                                   1. - 2. ročník</a:t>
            </a:r>
          </a:p>
          <a:p>
            <a:pPr>
              <a:spcBef>
                <a:spcPts val="600"/>
              </a:spcBef>
            </a:pPr>
            <a:r>
              <a:rPr lang="cs-CZ" sz="1400" dirty="0"/>
              <a:t>Informatika                             </a:t>
            </a:r>
            <a:r>
              <a:rPr lang="cs-CZ" sz="1400" dirty="0" smtClean="0"/>
              <a:t> 1</a:t>
            </a:r>
            <a:r>
              <a:rPr lang="cs-CZ" sz="1400" dirty="0"/>
              <a:t>. - 2. ročník</a:t>
            </a:r>
          </a:p>
          <a:p>
            <a:pPr>
              <a:spcBef>
                <a:spcPts val="600"/>
              </a:spcBef>
            </a:pPr>
            <a:r>
              <a:rPr lang="cs-CZ" sz="1400" dirty="0"/>
              <a:t>Obalové materiály                 </a:t>
            </a:r>
            <a:r>
              <a:rPr lang="cs-CZ" sz="1400" dirty="0" smtClean="0"/>
              <a:t>  1</a:t>
            </a:r>
            <a:r>
              <a:rPr lang="cs-CZ" sz="1400" dirty="0"/>
              <a:t>. - 2. ročník</a:t>
            </a:r>
          </a:p>
          <a:p>
            <a:pPr>
              <a:spcBef>
                <a:spcPts val="600"/>
              </a:spcBef>
            </a:pPr>
            <a:endParaRPr lang="cs-CZ" sz="1400" dirty="0" smtClean="0"/>
          </a:p>
          <a:p>
            <a:pPr>
              <a:spcBef>
                <a:spcPts val="600"/>
              </a:spcBef>
            </a:pPr>
            <a:r>
              <a:rPr lang="cs-CZ" sz="1400" dirty="0" smtClean="0"/>
              <a:t>Matematika                             1. - 4. ročník</a:t>
            </a:r>
          </a:p>
          <a:p>
            <a:pPr>
              <a:spcBef>
                <a:spcPts val="600"/>
              </a:spcBef>
            </a:pPr>
            <a:r>
              <a:rPr lang="cs-CZ" sz="1400" dirty="0" smtClean="0"/>
              <a:t>Obalová technika                    2. - 4. ročník   </a:t>
            </a:r>
          </a:p>
          <a:p>
            <a:pPr>
              <a:spcBef>
                <a:spcPts val="600"/>
              </a:spcBef>
            </a:pPr>
            <a:r>
              <a:rPr lang="cs-CZ" sz="1400" dirty="0" smtClean="0"/>
              <a:t>Tiskové techniky                     2. - 4. ročník</a:t>
            </a:r>
          </a:p>
          <a:p>
            <a:pPr marL="0" indent="0">
              <a:spcBef>
                <a:spcPts val="600"/>
              </a:spcBef>
              <a:buNone/>
            </a:pPr>
            <a:endParaRPr lang="cs-CZ" sz="1400" dirty="0" smtClean="0"/>
          </a:p>
          <a:p>
            <a:pPr>
              <a:spcBef>
                <a:spcPts val="600"/>
              </a:spcBef>
            </a:pPr>
            <a:r>
              <a:rPr lang="cs-CZ" sz="1400" dirty="0" smtClean="0"/>
              <a:t>Odborná praxe                        2. - 3. ročník  (vždy 2 týdny)</a:t>
            </a:r>
            <a:endParaRPr lang="de-DE" sz="1400" dirty="0" smtClean="0"/>
          </a:p>
          <a:p>
            <a:pPr>
              <a:spcBef>
                <a:spcPts val="600"/>
              </a:spcBef>
              <a:buNone/>
            </a:pPr>
            <a:endParaRPr lang="de-DE" sz="1500" b="1" dirty="0" smtClean="0"/>
          </a:p>
        </p:txBody>
      </p:sp>
      <p:sp>
        <p:nvSpPr>
          <p:cNvPr id="6" name="Titel 5"/>
          <p:cNvSpPr>
            <a:spLocks noGrp="1"/>
          </p:cNvSpPr>
          <p:nvPr>
            <p:ph type="title"/>
          </p:nvPr>
        </p:nvSpPr>
        <p:spPr>
          <a:xfrm>
            <a:off x="285104" y="123568"/>
            <a:ext cx="6776508" cy="896112"/>
          </a:xfrm>
        </p:spPr>
        <p:txBody>
          <a:bodyPr/>
          <a:lstStyle/>
          <a:p>
            <a:r>
              <a:rPr lang="cs-CZ" dirty="0" smtClean="0">
                <a:solidFill>
                  <a:srgbClr val="FF0000"/>
                </a:solidFill>
              </a:rPr>
              <a:t>Předměty </a:t>
            </a:r>
            <a:endParaRPr lang="de-DE" dirty="0">
              <a:solidFill>
                <a:srgbClr val="FF0000"/>
              </a:solidFill>
            </a:endParaRPr>
          </a:p>
        </p:txBody>
      </p:sp>
      <p:sp>
        <p:nvSpPr>
          <p:cNvPr id="7" name="Fußzeilenplatzhalter 6"/>
          <p:cNvSpPr>
            <a:spLocks noGrp="1"/>
          </p:cNvSpPr>
          <p:nvPr>
            <p:ph type="ftr" sz="quarter" idx="11"/>
          </p:nvPr>
        </p:nvSpPr>
        <p:spPr/>
        <p:txBody>
          <a:bodyPr/>
          <a:lstStyle/>
          <a:p>
            <a:r>
              <a:rPr lang="cs-CZ" dirty="0"/>
              <a:t>Mondi Štětí Introduction 2018</a:t>
            </a:r>
            <a:endParaRPr lang="en-GB" dirty="0"/>
          </a:p>
          <a:p>
            <a:endParaRPr lang="en-GB" dirty="0"/>
          </a:p>
        </p:txBody>
      </p:sp>
      <p:sp>
        <p:nvSpPr>
          <p:cNvPr id="10" name="Foliennummernplatzhalter 8"/>
          <p:cNvSpPr>
            <a:spLocks noGrp="1"/>
          </p:cNvSpPr>
          <p:nvPr>
            <p:ph type="sldNum" sz="quarter" idx="12"/>
          </p:nvPr>
        </p:nvSpPr>
        <p:spPr>
          <a:xfrm>
            <a:off x="8126757" y="6502400"/>
            <a:ext cx="759883" cy="355600"/>
          </a:xfrm>
        </p:spPr>
        <p:txBody>
          <a:bodyPr/>
          <a:lstStyle/>
          <a:p>
            <a:fld id="{639A6B6E-A754-4D49-873C-316023F2ADB7}" type="slidenum">
              <a:rPr lang="en-GB" smtClean="0"/>
              <a:pPr/>
              <a:t>22</a:t>
            </a:fld>
            <a:endParaRPr lang="en-GB" dirty="0"/>
          </a:p>
        </p:txBody>
      </p:sp>
    </p:spTree>
    <p:extLst>
      <p:ext uri="{BB962C8B-B14F-4D97-AF65-F5344CB8AC3E}">
        <p14:creationId xmlns:p14="http://schemas.microsoft.com/office/powerpoint/2010/main" val="33483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23499" y="1124744"/>
            <a:ext cx="8784976" cy="5256584"/>
          </a:xfrm>
        </p:spPr>
        <p:txBody>
          <a:bodyPr>
            <a:noAutofit/>
          </a:bodyPr>
          <a:lstStyle/>
          <a:p>
            <a:pPr>
              <a:buNone/>
            </a:pPr>
            <a:r>
              <a:rPr lang="cs-CZ" b="1" dirty="0" smtClean="0"/>
              <a:t>Výuka lektorů</a:t>
            </a:r>
            <a:endParaRPr lang="de-DE" b="1" dirty="0" smtClean="0"/>
          </a:p>
          <a:p>
            <a:pPr>
              <a:spcBef>
                <a:spcPts val="600"/>
              </a:spcBef>
            </a:pPr>
            <a:r>
              <a:rPr lang="cs-CZ" sz="1400" dirty="0" smtClean="0"/>
              <a:t>Licenční studium – Univerzita Pardubice</a:t>
            </a:r>
          </a:p>
          <a:p>
            <a:pPr marL="0" indent="0">
              <a:spcBef>
                <a:spcPts val="600"/>
              </a:spcBef>
              <a:buNone/>
            </a:pPr>
            <a:endParaRPr lang="de-DE" sz="1400" dirty="0" smtClean="0"/>
          </a:p>
          <a:p>
            <a:pPr>
              <a:spcBef>
                <a:spcPts val="600"/>
              </a:spcBef>
              <a:buNone/>
            </a:pPr>
            <a:r>
              <a:rPr lang="cs-CZ" sz="1600" b="1" dirty="0" smtClean="0"/>
              <a:t>Účast v teoretické výuce</a:t>
            </a:r>
            <a:endParaRPr lang="de-DE" sz="1600" b="1" dirty="0" smtClean="0"/>
          </a:p>
          <a:p>
            <a:pPr>
              <a:spcBef>
                <a:spcPts val="600"/>
              </a:spcBef>
            </a:pPr>
            <a:r>
              <a:rPr lang="cs-CZ" sz="1400" dirty="0" smtClean="0"/>
              <a:t>Přednášky, workshopy odborníků MŠ </a:t>
            </a:r>
          </a:p>
          <a:p>
            <a:pPr>
              <a:spcBef>
                <a:spcPts val="600"/>
              </a:spcBef>
            </a:pPr>
            <a:r>
              <a:rPr lang="cs-CZ" sz="1400" dirty="0" smtClean="0"/>
              <a:t>Exkurze</a:t>
            </a:r>
          </a:p>
          <a:p>
            <a:pPr>
              <a:spcBef>
                <a:spcPts val="600"/>
              </a:spcBef>
            </a:pPr>
            <a:r>
              <a:rPr lang="cs-CZ" sz="1400" dirty="0" smtClean="0"/>
              <a:t>Úprava osnov </a:t>
            </a:r>
          </a:p>
          <a:p>
            <a:pPr marL="0" indent="0">
              <a:spcBef>
                <a:spcPts val="600"/>
              </a:spcBef>
              <a:buNone/>
            </a:pPr>
            <a:endParaRPr lang="de-DE" sz="1400" dirty="0" smtClean="0"/>
          </a:p>
          <a:p>
            <a:pPr>
              <a:spcBef>
                <a:spcPts val="600"/>
              </a:spcBef>
              <a:buNone/>
            </a:pPr>
            <a:r>
              <a:rPr lang="cs-CZ" sz="1600" b="1" dirty="0" smtClean="0"/>
              <a:t>Spolupráce při praktické výuce </a:t>
            </a:r>
            <a:endParaRPr lang="de-DE" sz="1600" b="1" dirty="0" smtClean="0"/>
          </a:p>
          <a:p>
            <a:pPr lvl="0">
              <a:spcBef>
                <a:spcPts val="600"/>
              </a:spcBef>
            </a:pPr>
            <a:r>
              <a:rPr lang="cs-CZ" sz="1400" dirty="0" smtClean="0"/>
              <a:t>14 denní souvislá praxe včetně obhajoby práce</a:t>
            </a:r>
          </a:p>
          <a:p>
            <a:pPr lvl="0">
              <a:spcBef>
                <a:spcPts val="600"/>
              </a:spcBef>
            </a:pPr>
            <a:r>
              <a:rPr lang="cs-CZ" sz="1400" dirty="0" smtClean="0"/>
              <a:t>Praxe</a:t>
            </a:r>
          </a:p>
          <a:p>
            <a:pPr>
              <a:spcBef>
                <a:spcPts val="600"/>
              </a:spcBef>
              <a:buNone/>
            </a:pPr>
            <a:endParaRPr lang="cs-CZ" sz="1500" b="1" dirty="0"/>
          </a:p>
          <a:p>
            <a:endParaRPr lang="de-DE" sz="1400" dirty="0"/>
          </a:p>
        </p:txBody>
      </p:sp>
      <p:sp>
        <p:nvSpPr>
          <p:cNvPr id="6" name="Titel 5"/>
          <p:cNvSpPr>
            <a:spLocks noGrp="1"/>
          </p:cNvSpPr>
          <p:nvPr>
            <p:ph type="title"/>
          </p:nvPr>
        </p:nvSpPr>
        <p:spPr>
          <a:xfrm>
            <a:off x="242939" y="188640"/>
            <a:ext cx="6776508" cy="707472"/>
          </a:xfrm>
          <a:solidFill>
            <a:srgbClr val="FFFF00"/>
          </a:solidFill>
          <a:ln>
            <a:solidFill>
              <a:schemeClr val="accent1"/>
            </a:solidFill>
          </a:ln>
        </p:spPr>
        <p:txBody>
          <a:bodyPr>
            <a:normAutofit/>
          </a:bodyPr>
          <a:lstStyle/>
          <a:p>
            <a:r>
              <a:rPr lang="cs-CZ" sz="2800" dirty="0" smtClean="0"/>
              <a:t> </a:t>
            </a:r>
            <a:r>
              <a:rPr lang="cs-CZ" dirty="0" smtClean="0"/>
              <a:t>Další formy spolupráce při vzdělávání  </a:t>
            </a:r>
            <a:endParaRPr lang="de-DE" dirty="0"/>
          </a:p>
        </p:txBody>
      </p:sp>
      <p:sp>
        <p:nvSpPr>
          <p:cNvPr id="7" name="Fußzeilenplatzhalter 6"/>
          <p:cNvSpPr>
            <a:spLocks noGrp="1"/>
          </p:cNvSpPr>
          <p:nvPr>
            <p:ph type="ftr" sz="quarter" idx="11"/>
          </p:nvPr>
        </p:nvSpPr>
        <p:spPr/>
        <p:txBody>
          <a:bodyPr/>
          <a:lstStyle/>
          <a:p>
            <a:r>
              <a:rPr lang="cs-CZ" dirty="0"/>
              <a:t>Mondi Štětí Introduction 2018</a:t>
            </a:r>
            <a:endParaRPr lang="en-GB" dirty="0"/>
          </a:p>
          <a:p>
            <a:endParaRPr lang="en-GB" dirty="0"/>
          </a:p>
        </p:txBody>
      </p:sp>
      <p:sp>
        <p:nvSpPr>
          <p:cNvPr id="10" name="Foliennummernplatzhalter 8"/>
          <p:cNvSpPr>
            <a:spLocks noGrp="1"/>
          </p:cNvSpPr>
          <p:nvPr>
            <p:ph type="sldNum" sz="quarter" idx="12"/>
          </p:nvPr>
        </p:nvSpPr>
        <p:spPr>
          <a:xfrm>
            <a:off x="8126757" y="6502400"/>
            <a:ext cx="759883" cy="355600"/>
          </a:xfrm>
        </p:spPr>
        <p:txBody>
          <a:bodyPr/>
          <a:lstStyle/>
          <a:p>
            <a:fld id="{639A6B6E-A754-4D49-873C-316023F2ADB7}" type="slidenum">
              <a:rPr lang="en-GB" smtClean="0"/>
              <a:pPr/>
              <a:t>23</a:t>
            </a:fld>
            <a:endParaRPr lang="en-GB" dirty="0"/>
          </a:p>
        </p:txBody>
      </p:sp>
      <p:pic>
        <p:nvPicPr>
          <p:cNvPr id="3" name="Obrázek 2"/>
          <p:cNvPicPr>
            <a:picLocks noChangeAspect="1"/>
          </p:cNvPicPr>
          <p:nvPr/>
        </p:nvPicPr>
        <p:blipFill>
          <a:blip r:embed="rId2"/>
          <a:stretch>
            <a:fillRect/>
          </a:stretch>
        </p:blipFill>
        <p:spPr>
          <a:xfrm>
            <a:off x="4824028" y="2312876"/>
            <a:ext cx="3796468" cy="3801380"/>
          </a:xfrm>
          <a:prstGeom prst="rect">
            <a:avLst/>
          </a:prstGeom>
        </p:spPr>
      </p:pic>
    </p:spTree>
    <p:extLst>
      <p:ext uri="{BB962C8B-B14F-4D97-AF65-F5344CB8AC3E}">
        <p14:creationId xmlns:p14="http://schemas.microsoft.com/office/powerpoint/2010/main" val="412269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pPr>
              <a:defRPr/>
            </a:pPr>
            <a:r>
              <a:rPr lang="cs-CZ" dirty="0" smtClean="0"/>
              <a:t>Mondi Štětí Introduction </a:t>
            </a:r>
            <a:r>
              <a:rPr lang="cs-CZ" dirty="0" smtClean="0"/>
              <a:t>2018</a:t>
            </a:r>
            <a:endParaRPr lang="en-GB" dirty="0"/>
          </a:p>
        </p:txBody>
      </p:sp>
      <p:sp>
        <p:nvSpPr>
          <p:cNvPr id="3" name="Zástupný symbol pro číslo snímku 2"/>
          <p:cNvSpPr>
            <a:spLocks noGrp="1"/>
          </p:cNvSpPr>
          <p:nvPr>
            <p:ph type="sldNum" sz="quarter" idx="12"/>
          </p:nvPr>
        </p:nvSpPr>
        <p:spPr/>
        <p:txBody>
          <a:bodyPr/>
          <a:lstStyle/>
          <a:p>
            <a:pPr>
              <a:defRPr/>
            </a:pPr>
            <a:r>
              <a:rPr lang="en-GB" smtClean="0"/>
              <a:t>PAGE </a:t>
            </a:r>
            <a:fld id="{E16EB6B2-79DB-4E46-8B4A-9BF7A2D52F7F}" type="slidenum">
              <a:rPr lang="en-GB" smtClean="0"/>
              <a:pPr>
                <a:defRPr/>
              </a:pPr>
              <a:t>24</a:t>
            </a:fld>
            <a:endParaRPr lang="en-GB"/>
          </a:p>
        </p:txBody>
      </p:sp>
      <p:pic>
        <p:nvPicPr>
          <p:cNvPr id="4" name="Obrázek 3" descr="plakát-vision-strategy-FINAL_Stránka_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3588" y="980728"/>
            <a:ext cx="7525772" cy="5320503"/>
          </a:xfrm>
          <a:prstGeom prst="rect">
            <a:avLst/>
          </a:prstGeom>
        </p:spPr>
      </p:pic>
      <p:sp>
        <p:nvSpPr>
          <p:cNvPr id="5" name="TextovéPole 4"/>
          <p:cNvSpPr txBox="1"/>
          <p:nvPr/>
        </p:nvSpPr>
        <p:spPr>
          <a:xfrm>
            <a:off x="863588" y="260648"/>
            <a:ext cx="3456384" cy="576064"/>
          </a:xfrm>
          <a:prstGeom prst="rect">
            <a:avLst/>
          </a:prstGeom>
        </p:spPr>
        <p:txBody>
          <a:bodyPr vert="horz" wrap="square" lIns="72000" tIns="45720" rIns="72000" bIns="45720" rtlCol="0">
            <a:noAutofit/>
          </a:bodyPr>
          <a:lstStyle/>
          <a:p>
            <a:pPr>
              <a:spcBef>
                <a:spcPts val="1200"/>
              </a:spcBef>
              <a:buClr>
                <a:schemeClr val="tx2"/>
              </a:buClr>
              <a:buSzPct val="120000"/>
            </a:pPr>
            <a:r>
              <a:rPr lang="cs-CZ" sz="2400" b="1" dirty="0" smtClean="0">
                <a:solidFill>
                  <a:srgbClr val="FF0000"/>
                </a:solidFill>
              </a:rPr>
              <a:t>Vision and Strategy </a:t>
            </a:r>
            <a:endParaRPr lang="cs-CZ" sz="2400" b="1" dirty="0" smtClean="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cs-CZ" dirty="0"/>
              <a:t>Mondi Štětí Introduction </a:t>
            </a:r>
            <a:r>
              <a:rPr lang="cs-CZ" dirty="0" smtClean="0"/>
              <a:t>2018</a:t>
            </a:r>
            <a:endParaRPr lang="en-GB" dirty="0"/>
          </a:p>
        </p:txBody>
      </p:sp>
      <p:sp>
        <p:nvSpPr>
          <p:cNvPr id="3" name="Zástupný symbol pro číslo snímku 2"/>
          <p:cNvSpPr>
            <a:spLocks noGrp="1"/>
          </p:cNvSpPr>
          <p:nvPr>
            <p:ph type="sldNum" sz="quarter" idx="12"/>
          </p:nvPr>
        </p:nvSpPr>
        <p:spPr/>
        <p:txBody>
          <a:bodyPr/>
          <a:lstStyle/>
          <a:p>
            <a:fld id="{639A6B6E-A754-4D49-873C-316023F2ADB7}" type="slidenum">
              <a:rPr lang="en-GB" smtClean="0"/>
              <a:pPr/>
              <a:t>25</a:t>
            </a:fld>
            <a:endParaRPr lang="en-GB" dirty="0"/>
          </a:p>
        </p:txBody>
      </p:sp>
      <p:sp>
        <p:nvSpPr>
          <p:cNvPr id="5" name="Nadpis 4"/>
          <p:cNvSpPr>
            <a:spLocks noGrp="1"/>
          </p:cNvSpPr>
          <p:nvPr>
            <p:ph type="title"/>
          </p:nvPr>
        </p:nvSpPr>
        <p:spPr>
          <a:xfrm>
            <a:off x="683568" y="937962"/>
            <a:ext cx="6776508" cy="896112"/>
          </a:xfrm>
        </p:spPr>
        <p:txBody>
          <a:bodyPr/>
          <a:lstStyle/>
          <a:p>
            <a:pPr algn="ctr"/>
            <a:r>
              <a:rPr lang="cs-CZ" dirty="0" smtClean="0">
                <a:solidFill>
                  <a:srgbClr val="FF0000"/>
                </a:solidFill>
              </a:rPr>
              <a:t>THANK YOU FOR YOUR </a:t>
            </a:r>
            <a:r>
              <a:rPr lang="cs-CZ" dirty="0" smtClean="0">
                <a:solidFill>
                  <a:srgbClr val="FF0000"/>
                </a:solidFill>
              </a:rPr>
              <a:t>ATTENTION !</a:t>
            </a:r>
            <a:endParaRPr lang="cs-CZ" dirty="0">
              <a:solidFill>
                <a:srgbClr val="FF0000"/>
              </a:solidFill>
            </a:endParaRPr>
          </a:p>
        </p:txBody>
      </p:sp>
      <p:pic>
        <p:nvPicPr>
          <p:cNvPr id="9" name="Obrázek 8"/>
          <p:cNvPicPr>
            <a:picLocks noChangeAspect="1"/>
          </p:cNvPicPr>
          <p:nvPr/>
        </p:nvPicPr>
        <p:blipFill>
          <a:blip r:embed="rId2"/>
          <a:stretch>
            <a:fillRect/>
          </a:stretch>
        </p:blipFill>
        <p:spPr>
          <a:xfrm>
            <a:off x="2645999" y="2168860"/>
            <a:ext cx="3386647" cy="3972798"/>
          </a:xfrm>
          <a:prstGeom prst="rect">
            <a:avLst/>
          </a:prstGeom>
          <a:ln w="28575">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p:txBody>
          <a:bodyPr/>
          <a:lstStyle/>
          <a:p>
            <a:pPr marL="0" indent="0">
              <a:buNone/>
            </a:pPr>
            <a:r>
              <a:rPr lang="en-GB" b="1" dirty="0">
                <a:latin typeface="Arial" charset="0"/>
              </a:rPr>
              <a:t>We are an international packaging and paper Group, employing around 25,000 people across </a:t>
            </a:r>
            <a:r>
              <a:rPr lang="en-GB" b="1" dirty="0" smtClean="0">
                <a:latin typeface="Arial" charset="0"/>
              </a:rPr>
              <a:t>more </a:t>
            </a:r>
            <a:r>
              <a:rPr lang="en-GB" b="1" dirty="0">
                <a:latin typeface="Arial" charset="0"/>
              </a:rPr>
              <a:t>than 30 countries.</a:t>
            </a:r>
          </a:p>
          <a:p>
            <a:pPr marL="0" indent="0">
              <a:buNone/>
            </a:pPr>
            <a:r>
              <a:rPr lang="en-GB" dirty="0">
                <a:solidFill>
                  <a:srgbClr val="000000"/>
                </a:solidFill>
                <a:latin typeface="Arial" pitchFamily="34" charset="0"/>
              </a:rPr>
              <a:t>Our key operations are </a:t>
            </a:r>
            <a:r>
              <a:rPr lang="en-GB" dirty="0">
                <a:latin typeface="Arial" pitchFamily="34" charset="0"/>
              </a:rPr>
              <a:t>located in central Europe, Russia, North America and South Africa</a:t>
            </a:r>
            <a:r>
              <a:rPr lang="en-GB" dirty="0" smtClean="0">
                <a:latin typeface="Arial" pitchFamily="34" charset="0"/>
              </a:rPr>
              <a:t>.</a:t>
            </a:r>
            <a:endParaRPr lang="en-GB" dirty="0">
              <a:latin typeface="Arial" pitchFamily="34" charset="0"/>
            </a:endParaRPr>
          </a:p>
        </p:txBody>
      </p:sp>
      <p:sp>
        <p:nvSpPr>
          <p:cNvPr id="2" name="Fußzeilenplatzhalter 1"/>
          <p:cNvSpPr>
            <a:spLocks noGrp="1"/>
          </p:cNvSpPr>
          <p:nvPr>
            <p:ph type="ftr" sz="quarter" idx="11"/>
          </p:nvPr>
        </p:nvSpPr>
        <p:spPr/>
        <p:txBody>
          <a:bodyPr/>
          <a:lstStyle/>
          <a:p>
            <a:r>
              <a:rPr lang="en-GB" dirty="0" smtClean="0"/>
              <a:t>Mondi Štětí Introduction </a:t>
            </a:r>
            <a:r>
              <a:rPr lang="en-GB" dirty="0" smtClean="0"/>
              <a:t>201</a:t>
            </a:r>
            <a:r>
              <a:rPr lang="cs-CZ" dirty="0" smtClean="0"/>
              <a:t>8</a:t>
            </a:r>
            <a:endParaRPr lang="en-GB" dirty="0"/>
          </a:p>
        </p:txBody>
      </p:sp>
      <p:sp>
        <p:nvSpPr>
          <p:cNvPr id="3" name="Foliennummernplatzhalter 2"/>
          <p:cNvSpPr>
            <a:spLocks noGrp="1"/>
          </p:cNvSpPr>
          <p:nvPr>
            <p:ph type="sldNum" sz="quarter" idx="12"/>
          </p:nvPr>
        </p:nvSpPr>
        <p:spPr/>
        <p:txBody>
          <a:bodyPr/>
          <a:lstStyle/>
          <a:p>
            <a:fld id="{639A6B6E-A754-4D49-873C-316023F2ADB7}" type="slidenum">
              <a:rPr lang="en-GB" smtClean="0"/>
              <a:pPr/>
              <a:t>3</a:t>
            </a:fld>
            <a:endParaRPr lang="en-GB" dirty="0"/>
          </a:p>
        </p:txBody>
      </p:sp>
      <p:sp>
        <p:nvSpPr>
          <p:cNvPr id="9" name="Titel 8"/>
          <p:cNvSpPr>
            <a:spLocks noGrp="1"/>
          </p:cNvSpPr>
          <p:nvPr>
            <p:ph type="title"/>
          </p:nvPr>
        </p:nvSpPr>
        <p:spPr/>
        <p:txBody>
          <a:bodyPr/>
          <a:lstStyle/>
          <a:p>
            <a:r>
              <a:rPr lang="de-DE" dirty="0" smtClean="0">
                <a:solidFill>
                  <a:srgbClr val="FF0000"/>
                </a:solidFill>
              </a:rPr>
              <a:t>Mondi Group</a:t>
            </a:r>
            <a:endParaRPr lang="de-DE" dirty="0">
              <a:solidFill>
                <a:srgbClr val="FF0000"/>
              </a:solidFill>
            </a:endParaRPr>
          </a:p>
        </p:txBody>
      </p:sp>
      <p:cxnSp>
        <p:nvCxnSpPr>
          <p:cNvPr id="11" name="Gerade Verbindung 10"/>
          <p:cNvCxnSpPr/>
          <p:nvPr/>
        </p:nvCxnSpPr>
        <p:spPr>
          <a:xfrm>
            <a:off x="1099732" y="3211639"/>
            <a:ext cx="2093" cy="349765"/>
          </a:xfrm>
          <a:prstGeom prst="line">
            <a:avLst/>
          </a:prstGeom>
          <a:noFill/>
          <a:ln w="9525" cap="flat" cmpd="sng" algn="ctr">
            <a:solidFill>
              <a:schemeClr val="tx2"/>
            </a:solidFill>
            <a:prstDash val="solid"/>
          </a:ln>
          <a:effectLst/>
        </p:spPr>
      </p:cxnSp>
      <p:cxnSp>
        <p:nvCxnSpPr>
          <p:cNvPr id="12" name="Gerade Verbindung 11"/>
          <p:cNvCxnSpPr/>
          <p:nvPr/>
        </p:nvCxnSpPr>
        <p:spPr>
          <a:xfrm flipH="1">
            <a:off x="1098651" y="3209108"/>
            <a:ext cx="4752974" cy="0"/>
          </a:xfrm>
          <a:prstGeom prst="line">
            <a:avLst/>
          </a:prstGeom>
          <a:noFill/>
          <a:ln w="9525" cap="flat" cmpd="sng" algn="ctr">
            <a:solidFill>
              <a:srgbClr val="F14F12"/>
            </a:solidFill>
            <a:prstDash val="solid"/>
          </a:ln>
          <a:effectLst/>
        </p:spPr>
      </p:cxnSp>
      <p:cxnSp>
        <p:nvCxnSpPr>
          <p:cNvPr id="13" name="Gerade Verbindung 12"/>
          <p:cNvCxnSpPr/>
          <p:nvPr/>
        </p:nvCxnSpPr>
        <p:spPr>
          <a:xfrm>
            <a:off x="5853386" y="3208463"/>
            <a:ext cx="0" cy="113503"/>
          </a:xfrm>
          <a:prstGeom prst="line">
            <a:avLst/>
          </a:prstGeom>
          <a:noFill/>
          <a:ln w="9525" cap="flat" cmpd="sng" algn="ctr">
            <a:solidFill>
              <a:srgbClr val="F14F12"/>
            </a:solidFill>
            <a:prstDash val="solid"/>
          </a:ln>
          <a:effectLst/>
        </p:spPr>
      </p:cxnSp>
      <p:sp>
        <p:nvSpPr>
          <p:cNvPr id="17" name="Abgerundetes Rechteck 16"/>
          <p:cNvSpPr/>
          <p:nvPr/>
        </p:nvSpPr>
        <p:spPr bwMode="auto">
          <a:xfrm>
            <a:off x="383598" y="3878500"/>
            <a:ext cx="1440000" cy="446400"/>
          </a:xfrm>
          <a:prstGeom prst="roundRect">
            <a:avLst/>
          </a:prstGeom>
          <a:solidFill>
            <a:schemeClr val="accent3"/>
          </a:solidFill>
          <a:ln w="25400" cap="flat" cmpd="sng" algn="ctr">
            <a:solidFill>
              <a:schemeClr val="accent3"/>
            </a:solidFill>
            <a:prstDash val="solid"/>
            <a:headEnd type="none" w="med" len="med"/>
            <a:tailEnd type="none" w="med" len="med"/>
          </a:ln>
          <a:effectLst/>
        </p:spPr>
        <p:txBody>
          <a:bodyPr lIns="36000" tIns="36000" rIns="36000" bIns="3600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200" i="0" u="none" strike="noStrike" kern="0" cap="none" spc="0" normalizeH="0" baseline="0" noProof="0" dirty="0" smtClean="0">
                <a:ln>
                  <a:noFill/>
                </a:ln>
                <a:solidFill>
                  <a:srgbClr val="FFFFFF"/>
                </a:solidFill>
                <a:effectLst/>
                <a:uLnTx/>
                <a:uFillTx/>
                <a:latin typeface="Arial"/>
                <a:ea typeface="+mn-ea"/>
                <a:cs typeface="Arial"/>
              </a:rPr>
              <a:t>Containerboard</a:t>
            </a:r>
            <a:endParaRPr kumimoji="0" lang="en-GB" sz="1200" i="0" u="none" strike="noStrike" kern="0" cap="none" spc="0" normalizeH="0" baseline="0" noProof="0" dirty="0">
              <a:ln>
                <a:noFill/>
              </a:ln>
              <a:solidFill>
                <a:srgbClr val="FFFFFF"/>
              </a:solidFill>
              <a:effectLst/>
              <a:uLnTx/>
              <a:uFillTx/>
              <a:latin typeface="Arial"/>
              <a:ea typeface="+mn-ea"/>
              <a:cs typeface="Arial"/>
            </a:endParaRPr>
          </a:p>
        </p:txBody>
      </p:sp>
      <p:sp>
        <p:nvSpPr>
          <p:cNvPr id="18" name="Abgerundetes Rechteck 17"/>
          <p:cNvSpPr/>
          <p:nvPr/>
        </p:nvSpPr>
        <p:spPr bwMode="auto">
          <a:xfrm>
            <a:off x="380778" y="3323924"/>
            <a:ext cx="1440000" cy="445244"/>
          </a:xfrm>
          <a:prstGeom prst="roundRect">
            <a:avLst/>
          </a:prstGeom>
          <a:solidFill>
            <a:srgbClr val="EC6607"/>
          </a:solidFill>
          <a:ln w="25400" cap="flat" cmpd="sng" algn="ctr">
            <a:solidFill>
              <a:srgbClr val="EC6607"/>
            </a:solidFill>
            <a:prstDash val="solid"/>
            <a:headEnd type="none" w="med" len="med"/>
            <a:tailEnd type="none" w="med" len="med"/>
          </a:ln>
          <a:effectLst/>
        </p:spPr>
        <p:txBody>
          <a:bodyPr lIns="36000" tIns="36000" rIns="36000" bIns="3600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200" i="0" u="none" strike="noStrike" kern="0" cap="none" spc="0" normalizeH="0" baseline="0" noProof="0" dirty="0" smtClean="0">
                <a:ln>
                  <a:noFill/>
                </a:ln>
                <a:solidFill>
                  <a:srgbClr val="FFFFFF"/>
                </a:solidFill>
                <a:effectLst/>
                <a:uLnTx/>
                <a:uFillTx/>
                <a:latin typeface="Arial"/>
                <a:ea typeface="+mn-ea"/>
                <a:cs typeface="Arial"/>
              </a:rPr>
              <a:t>Packaging Paper</a:t>
            </a:r>
            <a:endParaRPr kumimoji="0" lang="en-GB" sz="1200" i="0" u="none" strike="noStrike" kern="0" cap="none" spc="0" normalizeH="0" baseline="0" noProof="0" dirty="0">
              <a:ln>
                <a:noFill/>
              </a:ln>
              <a:solidFill>
                <a:srgbClr val="FFFFFF"/>
              </a:solidFill>
              <a:effectLst/>
              <a:uLnTx/>
              <a:uFillTx/>
              <a:latin typeface="Arial"/>
              <a:ea typeface="+mn-ea"/>
              <a:cs typeface="Arial"/>
            </a:endParaRPr>
          </a:p>
        </p:txBody>
      </p:sp>
      <p:sp>
        <p:nvSpPr>
          <p:cNvPr id="19" name="Abgerundetes Rechteck 18"/>
          <p:cNvSpPr/>
          <p:nvPr/>
        </p:nvSpPr>
        <p:spPr bwMode="auto">
          <a:xfrm>
            <a:off x="2683917" y="2420888"/>
            <a:ext cx="1143928" cy="597001"/>
          </a:xfrm>
          <a:prstGeom prst="roundRect">
            <a:avLst/>
          </a:prstGeom>
          <a:noFill/>
          <a:ln w="6350" cap="flat" cmpd="sng" algn="ctr">
            <a:solidFill>
              <a:schemeClr val="accent3"/>
            </a:solidFill>
            <a:prstDash val="solid"/>
            <a:headEnd type="none" w="med" len="med"/>
            <a:tailEnd type="none" w="med" len="med"/>
          </a:ln>
          <a:effectLst/>
        </p:spPr>
        <p:txBody>
          <a:bodyPr lIns="36000" tIns="36000" rIns="36000" bIns="36000" anchor="ctr"/>
          <a:lstStyle/>
          <a:p>
            <a:pPr marL="0" marR="0" lvl="0" indent="0" algn="ctr" defTabSz="914400" eaLnBrk="1" fontAlgn="base" latinLnBrk="0" hangingPunct="1">
              <a:lnSpc>
                <a:spcPct val="100000"/>
              </a:lnSpc>
              <a:spcBef>
                <a:spcPct val="50000"/>
              </a:spcBef>
              <a:spcAft>
                <a:spcPct val="0"/>
              </a:spcAft>
              <a:buClrTx/>
              <a:buSzTx/>
              <a:buFontTx/>
              <a:buNone/>
              <a:tabLst/>
              <a:defRPr/>
            </a:pPr>
            <a:endParaRPr kumimoji="0" lang="en-GB" sz="11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22" name="Gerade Verbindung 21"/>
          <p:cNvCxnSpPr/>
          <p:nvPr/>
        </p:nvCxnSpPr>
        <p:spPr>
          <a:xfrm>
            <a:off x="3257550" y="3026586"/>
            <a:ext cx="0" cy="174893"/>
          </a:xfrm>
          <a:prstGeom prst="line">
            <a:avLst/>
          </a:prstGeom>
          <a:noFill/>
          <a:ln w="9525" cap="flat" cmpd="sng" algn="ctr">
            <a:solidFill>
              <a:srgbClr val="F14F12"/>
            </a:solidFill>
            <a:prstDash val="solid"/>
          </a:ln>
          <a:effectLst/>
        </p:spPr>
      </p:cxnSp>
      <p:grpSp>
        <p:nvGrpSpPr>
          <p:cNvPr id="28" name="Group 15"/>
          <p:cNvGrpSpPr/>
          <p:nvPr/>
        </p:nvGrpSpPr>
        <p:grpSpPr bwMode="gray">
          <a:xfrm>
            <a:off x="2846192" y="2564905"/>
            <a:ext cx="845837" cy="333913"/>
            <a:chOff x="5394836" y="2018237"/>
            <a:chExt cx="3522664" cy="1390649"/>
          </a:xfrm>
        </p:grpSpPr>
        <p:sp>
          <p:nvSpPr>
            <p:cNvPr id="29" name="Freeform 5"/>
            <p:cNvSpPr>
              <a:spLocks noEditPoints="1"/>
            </p:cNvSpPr>
            <p:nvPr/>
          </p:nvSpPr>
          <p:spPr bwMode="gray">
            <a:xfrm>
              <a:off x="5394836" y="2018237"/>
              <a:ext cx="798513" cy="1390649"/>
            </a:xfrm>
            <a:custGeom>
              <a:avLst/>
              <a:gdLst>
                <a:gd name="T0" fmla="*/ 271 w 770"/>
                <a:gd name="T1" fmla="*/ 858 h 1339"/>
                <a:gd name="T2" fmla="*/ 770 w 770"/>
                <a:gd name="T3" fmla="*/ 464 h 1339"/>
                <a:gd name="T4" fmla="*/ 692 w 770"/>
                <a:gd name="T5" fmla="*/ 0 h 1339"/>
                <a:gd name="T6" fmla="*/ 114 w 770"/>
                <a:gd name="T7" fmla="*/ 504 h 1339"/>
                <a:gd name="T8" fmla="*/ 76 w 770"/>
                <a:gd name="T9" fmla="*/ 747 h 1339"/>
                <a:gd name="T10" fmla="*/ 271 w 770"/>
                <a:gd name="T11" fmla="*/ 858 h 1339"/>
                <a:gd name="T12" fmla="*/ 479 w 770"/>
                <a:gd name="T13" fmla="*/ 925 h 1339"/>
                <a:gd name="T14" fmla="*/ 51 w 770"/>
                <a:gd name="T15" fmla="*/ 763 h 1339"/>
                <a:gd name="T16" fmla="*/ 127 w 770"/>
                <a:gd name="T17" fmla="*/ 1114 h 1339"/>
                <a:gd name="T18" fmla="*/ 155 w 770"/>
                <a:gd name="T19" fmla="*/ 1176 h 1339"/>
                <a:gd name="T20" fmla="*/ 469 w 770"/>
                <a:gd name="T21" fmla="*/ 1330 h 1339"/>
                <a:gd name="T22" fmla="*/ 577 w 770"/>
                <a:gd name="T23" fmla="*/ 1339 h 1339"/>
                <a:gd name="T24" fmla="*/ 495 w 770"/>
                <a:gd name="T25" fmla="*/ 927 h 1339"/>
                <a:gd name="T26" fmla="*/ 479 w 770"/>
                <a:gd name="T27" fmla="*/ 925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0" h="1339">
                  <a:moveTo>
                    <a:pt x="271" y="858"/>
                  </a:moveTo>
                  <a:cubicBezTo>
                    <a:pt x="770" y="464"/>
                    <a:pt x="770" y="464"/>
                    <a:pt x="770" y="464"/>
                  </a:cubicBezTo>
                  <a:cubicBezTo>
                    <a:pt x="692" y="0"/>
                    <a:pt x="692" y="0"/>
                    <a:pt x="692" y="0"/>
                  </a:cubicBezTo>
                  <a:cubicBezTo>
                    <a:pt x="692" y="0"/>
                    <a:pt x="126" y="493"/>
                    <a:pt x="114" y="504"/>
                  </a:cubicBezTo>
                  <a:cubicBezTo>
                    <a:pt x="73" y="539"/>
                    <a:pt x="0" y="625"/>
                    <a:pt x="76" y="747"/>
                  </a:cubicBezTo>
                  <a:cubicBezTo>
                    <a:pt x="104" y="793"/>
                    <a:pt x="171" y="830"/>
                    <a:pt x="271" y="858"/>
                  </a:cubicBezTo>
                  <a:moveTo>
                    <a:pt x="479" y="925"/>
                  </a:moveTo>
                  <a:cubicBezTo>
                    <a:pt x="246" y="899"/>
                    <a:pt x="102" y="845"/>
                    <a:pt x="51" y="763"/>
                  </a:cubicBezTo>
                  <a:cubicBezTo>
                    <a:pt x="69" y="861"/>
                    <a:pt x="102" y="1023"/>
                    <a:pt x="127" y="1114"/>
                  </a:cubicBezTo>
                  <a:cubicBezTo>
                    <a:pt x="133" y="1133"/>
                    <a:pt x="142" y="1154"/>
                    <a:pt x="155" y="1176"/>
                  </a:cubicBezTo>
                  <a:cubicBezTo>
                    <a:pt x="215" y="1272"/>
                    <a:pt x="307" y="1312"/>
                    <a:pt x="469" y="1330"/>
                  </a:cubicBezTo>
                  <a:cubicBezTo>
                    <a:pt x="508" y="1334"/>
                    <a:pt x="545" y="1337"/>
                    <a:pt x="577" y="1339"/>
                  </a:cubicBezTo>
                  <a:cubicBezTo>
                    <a:pt x="495" y="927"/>
                    <a:pt x="495" y="927"/>
                    <a:pt x="495" y="927"/>
                  </a:cubicBezTo>
                  <a:cubicBezTo>
                    <a:pt x="490" y="926"/>
                    <a:pt x="485" y="926"/>
                    <a:pt x="479" y="92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a:p>
          </p:txBody>
        </p:sp>
        <p:sp>
          <p:nvSpPr>
            <p:cNvPr id="30" name="Oval 6"/>
            <p:cNvSpPr>
              <a:spLocks noChangeArrowheads="1"/>
            </p:cNvSpPr>
            <p:nvPr/>
          </p:nvSpPr>
          <p:spPr bwMode="gray">
            <a:xfrm>
              <a:off x="8687312" y="2575449"/>
              <a:ext cx="230188" cy="123825"/>
            </a:xfrm>
            <a:prstGeom prst="ellipse">
              <a:avLst/>
            </a:pr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Freeform 7"/>
            <p:cNvSpPr>
              <a:spLocks/>
            </p:cNvSpPr>
            <p:nvPr/>
          </p:nvSpPr>
          <p:spPr bwMode="gray">
            <a:xfrm>
              <a:off x="6044124" y="2727849"/>
              <a:ext cx="827088" cy="390525"/>
            </a:xfrm>
            <a:custGeom>
              <a:avLst/>
              <a:gdLst>
                <a:gd name="T0" fmla="*/ 80 w 797"/>
                <a:gd name="T1" fmla="*/ 10 h 376"/>
                <a:gd name="T2" fmla="*/ 247 w 797"/>
                <a:gd name="T3" fmla="*/ 10 h 376"/>
                <a:gd name="T4" fmla="*/ 236 w 797"/>
                <a:gd name="T5" fmla="*/ 60 h 376"/>
                <a:gd name="T6" fmla="*/ 238 w 797"/>
                <a:gd name="T7" fmla="*/ 60 h 376"/>
                <a:gd name="T8" fmla="*/ 392 w 797"/>
                <a:gd name="T9" fmla="*/ 0 h 376"/>
                <a:gd name="T10" fmla="*/ 503 w 797"/>
                <a:gd name="T11" fmla="*/ 61 h 376"/>
                <a:gd name="T12" fmla="*/ 655 w 797"/>
                <a:gd name="T13" fmla="*/ 0 h 376"/>
                <a:gd name="T14" fmla="*/ 777 w 797"/>
                <a:gd name="T15" fmla="*/ 124 h 376"/>
                <a:gd name="T16" fmla="*/ 722 w 797"/>
                <a:gd name="T17" fmla="*/ 376 h 376"/>
                <a:gd name="T18" fmla="*/ 549 w 797"/>
                <a:gd name="T19" fmla="*/ 376 h 376"/>
                <a:gd name="T20" fmla="*/ 595 w 797"/>
                <a:gd name="T21" fmla="*/ 170 h 376"/>
                <a:gd name="T22" fmla="*/ 559 w 797"/>
                <a:gd name="T23" fmla="*/ 121 h 376"/>
                <a:gd name="T24" fmla="*/ 487 w 797"/>
                <a:gd name="T25" fmla="*/ 182 h 376"/>
                <a:gd name="T26" fmla="*/ 445 w 797"/>
                <a:gd name="T27" fmla="*/ 376 h 376"/>
                <a:gd name="T28" fmla="*/ 278 w 797"/>
                <a:gd name="T29" fmla="*/ 376 h 376"/>
                <a:gd name="T30" fmla="*/ 323 w 797"/>
                <a:gd name="T31" fmla="*/ 170 h 376"/>
                <a:gd name="T32" fmla="*/ 287 w 797"/>
                <a:gd name="T33" fmla="*/ 121 h 376"/>
                <a:gd name="T34" fmla="*/ 215 w 797"/>
                <a:gd name="T35" fmla="*/ 182 h 376"/>
                <a:gd name="T36" fmla="*/ 173 w 797"/>
                <a:gd name="T37" fmla="*/ 376 h 376"/>
                <a:gd name="T38" fmla="*/ 0 w 797"/>
                <a:gd name="T39" fmla="*/ 376 h 376"/>
                <a:gd name="T40" fmla="*/ 80 w 797"/>
                <a:gd name="T41" fmla="*/ 1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7" h="376">
                  <a:moveTo>
                    <a:pt x="80" y="10"/>
                  </a:moveTo>
                  <a:cubicBezTo>
                    <a:pt x="247" y="10"/>
                    <a:pt x="247" y="10"/>
                    <a:pt x="247" y="10"/>
                  </a:cubicBezTo>
                  <a:cubicBezTo>
                    <a:pt x="236" y="60"/>
                    <a:pt x="236" y="60"/>
                    <a:pt x="236" y="60"/>
                  </a:cubicBezTo>
                  <a:cubicBezTo>
                    <a:pt x="238" y="60"/>
                    <a:pt x="238" y="60"/>
                    <a:pt x="238" y="60"/>
                  </a:cubicBezTo>
                  <a:cubicBezTo>
                    <a:pt x="272" y="26"/>
                    <a:pt x="320" y="0"/>
                    <a:pt x="392" y="0"/>
                  </a:cubicBezTo>
                  <a:cubicBezTo>
                    <a:pt x="466" y="0"/>
                    <a:pt x="491" y="25"/>
                    <a:pt x="503" y="61"/>
                  </a:cubicBezTo>
                  <a:cubicBezTo>
                    <a:pt x="534" y="28"/>
                    <a:pt x="586" y="0"/>
                    <a:pt x="655" y="0"/>
                  </a:cubicBezTo>
                  <a:cubicBezTo>
                    <a:pt x="738" y="0"/>
                    <a:pt x="797" y="35"/>
                    <a:pt x="777" y="124"/>
                  </a:cubicBezTo>
                  <a:cubicBezTo>
                    <a:pt x="722" y="376"/>
                    <a:pt x="722" y="376"/>
                    <a:pt x="722" y="376"/>
                  </a:cubicBezTo>
                  <a:cubicBezTo>
                    <a:pt x="549" y="376"/>
                    <a:pt x="549" y="376"/>
                    <a:pt x="549" y="376"/>
                  </a:cubicBezTo>
                  <a:cubicBezTo>
                    <a:pt x="595" y="170"/>
                    <a:pt x="595" y="170"/>
                    <a:pt x="595" y="170"/>
                  </a:cubicBezTo>
                  <a:cubicBezTo>
                    <a:pt x="603" y="133"/>
                    <a:pt x="590" y="121"/>
                    <a:pt x="559" y="121"/>
                  </a:cubicBezTo>
                  <a:cubicBezTo>
                    <a:pt x="523" y="121"/>
                    <a:pt x="497" y="137"/>
                    <a:pt x="487" y="182"/>
                  </a:cubicBezTo>
                  <a:cubicBezTo>
                    <a:pt x="445" y="376"/>
                    <a:pt x="445" y="376"/>
                    <a:pt x="445" y="376"/>
                  </a:cubicBezTo>
                  <a:cubicBezTo>
                    <a:pt x="278" y="376"/>
                    <a:pt x="278" y="376"/>
                    <a:pt x="278" y="376"/>
                  </a:cubicBezTo>
                  <a:cubicBezTo>
                    <a:pt x="323" y="170"/>
                    <a:pt x="323" y="170"/>
                    <a:pt x="323" y="170"/>
                  </a:cubicBezTo>
                  <a:cubicBezTo>
                    <a:pt x="331" y="133"/>
                    <a:pt x="318" y="121"/>
                    <a:pt x="287" y="121"/>
                  </a:cubicBezTo>
                  <a:cubicBezTo>
                    <a:pt x="251" y="121"/>
                    <a:pt x="225" y="137"/>
                    <a:pt x="215" y="182"/>
                  </a:cubicBezTo>
                  <a:cubicBezTo>
                    <a:pt x="173" y="376"/>
                    <a:pt x="173" y="376"/>
                    <a:pt x="173" y="376"/>
                  </a:cubicBezTo>
                  <a:cubicBezTo>
                    <a:pt x="0" y="376"/>
                    <a:pt x="0" y="376"/>
                    <a:pt x="0" y="376"/>
                  </a:cubicBezTo>
                  <a:cubicBezTo>
                    <a:pt x="80" y="10"/>
                    <a:pt x="80" y="10"/>
                    <a:pt x="80" y="10"/>
                  </a:cubicBezTo>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2" name="Freeform 8"/>
            <p:cNvSpPr>
              <a:spLocks noEditPoints="1"/>
            </p:cNvSpPr>
            <p:nvPr/>
          </p:nvSpPr>
          <p:spPr bwMode="gray">
            <a:xfrm>
              <a:off x="6839461" y="2723088"/>
              <a:ext cx="641348" cy="409574"/>
            </a:xfrm>
            <a:custGeom>
              <a:avLst/>
              <a:gdLst>
                <a:gd name="T0" fmla="*/ 290 w 618"/>
                <a:gd name="T1" fmla="*/ 287 h 395"/>
                <a:gd name="T2" fmla="*/ 408 w 618"/>
                <a:gd name="T3" fmla="*/ 197 h 395"/>
                <a:gd name="T4" fmla="*/ 329 w 618"/>
                <a:gd name="T5" fmla="*/ 108 h 395"/>
                <a:gd name="T6" fmla="*/ 211 w 618"/>
                <a:gd name="T7" fmla="*/ 197 h 395"/>
                <a:gd name="T8" fmla="*/ 290 w 618"/>
                <a:gd name="T9" fmla="*/ 287 h 395"/>
                <a:gd name="T10" fmla="*/ 352 w 618"/>
                <a:gd name="T11" fmla="*/ 0 h 395"/>
                <a:gd name="T12" fmla="*/ 589 w 618"/>
                <a:gd name="T13" fmla="*/ 197 h 395"/>
                <a:gd name="T14" fmla="*/ 266 w 618"/>
                <a:gd name="T15" fmla="*/ 395 h 395"/>
                <a:gd name="T16" fmla="*/ 30 w 618"/>
                <a:gd name="T17" fmla="*/ 197 h 395"/>
                <a:gd name="T18" fmla="*/ 352 w 618"/>
                <a:gd name="T19"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395">
                  <a:moveTo>
                    <a:pt x="290" y="287"/>
                  </a:moveTo>
                  <a:cubicBezTo>
                    <a:pt x="359" y="287"/>
                    <a:pt x="395" y="256"/>
                    <a:pt x="408" y="197"/>
                  </a:cubicBezTo>
                  <a:cubicBezTo>
                    <a:pt x="420" y="139"/>
                    <a:pt x="398" y="108"/>
                    <a:pt x="329" y="108"/>
                  </a:cubicBezTo>
                  <a:cubicBezTo>
                    <a:pt x="260" y="108"/>
                    <a:pt x="223" y="139"/>
                    <a:pt x="211" y="197"/>
                  </a:cubicBezTo>
                  <a:cubicBezTo>
                    <a:pt x="198" y="256"/>
                    <a:pt x="221" y="287"/>
                    <a:pt x="290" y="287"/>
                  </a:cubicBezTo>
                  <a:moveTo>
                    <a:pt x="352" y="0"/>
                  </a:moveTo>
                  <a:cubicBezTo>
                    <a:pt x="547" y="0"/>
                    <a:pt x="618" y="62"/>
                    <a:pt x="589" y="197"/>
                  </a:cubicBezTo>
                  <a:cubicBezTo>
                    <a:pt x="559" y="332"/>
                    <a:pt x="460" y="395"/>
                    <a:pt x="266" y="395"/>
                  </a:cubicBezTo>
                  <a:cubicBezTo>
                    <a:pt x="71" y="395"/>
                    <a:pt x="0" y="332"/>
                    <a:pt x="30" y="197"/>
                  </a:cubicBezTo>
                  <a:cubicBezTo>
                    <a:pt x="59" y="62"/>
                    <a:pt x="158" y="0"/>
                    <a:pt x="352" y="0"/>
                  </a:cubicBezTo>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3" name="Freeform 9"/>
            <p:cNvSpPr>
              <a:spLocks/>
            </p:cNvSpPr>
            <p:nvPr/>
          </p:nvSpPr>
          <p:spPr bwMode="gray">
            <a:xfrm>
              <a:off x="7452237" y="2727849"/>
              <a:ext cx="585788" cy="390525"/>
            </a:xfrm>
            <a:custGeom>
              <a:avLst/>
              <a:gdLst>
                <a:gd name="T0" fmla="*/ 80 w 565"/>
                <a:gd name="T1" fmla="*/ 10 h 376"/>
                <a:gd name="T2" fmla="*/ 247 w 565"/>
                <a:gd name="T3" fmla="*/ 10 h 376"/>
                <a:gd name="T4" fmla="*/ 237 w 565"/>
                <a:gd name="T5" fmla="*/ 56 h 376"/>
                <a:gd name="T6" fmla="*/ 239 w 565"/>
                <a:gd name="T7" fmla="*/ 56 h 376"/>
                <a:gd name="T8" fmla="*/ 407 w 565"/>
                <a:gd name="T9" fmla="*/ 0 h 376"/>
                <a:gd name="T10" fmla="*/ 542 w 565"/>
                <a:gd name="T11" fmla="*/ 143 h 376"/>
                <a:gd name="T12" fmla="*/ 491 w 565"/>
                <a:gd name="T13" fmla="*/ 376 h 376"/>
                <a:gd name="T14" fmla="*/ 319 w 565"/>
                <a:gd name="T15" fmla="*/ 376 h 376"/>
                <a:gd name="T16" fmla="*/ 360 w 565"/>
                <a:gd name="T17" fmla="*/ 187 h 376"/>
                <a:gd name="T18" fmla="*/ 309 w 565"/>
                <a:gd name="T19" fmla="*/ 121 h 376"/>
                <a:gd name="T20" fmla="*/ 209 w 565"/>
                <a:gd name="T21" fmla="*/ 208 h 376"/>
                <a:gd name="T22" fmla="*/ 172 w 565"/>
                <a:gd name="T23" fmla="*/ 376 h 376"/>
                <a:gd name="T24" fmla="*/ 0 w 565"/>
                <a:gd name="T25" fmla="*/ 376 h 376"/>
                <a:gd name="T26" fmla="*/ 80 w 565"/>
                <a:gd name="T27" fmla="*/ 1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5" h="376">
                  <a:moveTo>
                    <a:pt x="80" y="10"/>
                  </a:moveTo>
                  <a:cubicBezTo>
                    <a:pt x="247" y="10"/>
                    <a:pt x="247" y="10"/>
                    <a:pt x="247" y="10"/>
                  </a:cubicBezTo>
                  <a:cubicBezTo>
                    <a:pt x="237" y="56"/>
                    <a:pt x="237" y="56"/>
                    <a:pt x="237" y="56"/>
                  </a:cubicBezTo>
                  <a:cubicBezTo>
                    <a:pt x="239" y="56"/>
                    <a:pt x="239" y="56"/>
                    <a:pt x="239" y="56"/>
                  </a:cubicBezTo>
                  <a:cubicBezTo>
                    <a:pt x="262" y="32"/>
                    <a:pt x="324" y="0"/>
                    <a:pt x="407" y="0"/>
                  </a:cubicBezTo>
                  <a:cubicBezTo>
                    <a:pt x="502" y="0"/>
                    <a:pt x="565" y="42"/>
                    <a:pt x="542" y="143"/>
                  </a:cubicBezTo>
                  <a:cubicBezTo>
                    <a:pt x="491" y="376"/>
                    <a:pt x="491" y="376"/>
                    <a:pt x="491" y="376"/>
                  </a:cubicBezTo>
                  <a:cubicBezTo>
                    <a:pt x="319" y="376"/>
                    <a:pt x="319" y="376"/>
                    <a:pt x="319" y="376"/>
                  </a:cubicBezTo>
                  <a:cubicBezTo>
                    <a:pt x="360" y="187"/>
                    <a:pt x="360" y="187"/>
                    <a:pt x="360" y="187"/>
                  </a:cubicBezTo>
                  <a:cubicBezTo>
                    <a:pt x="370" y="141"/>
                    <a:pt x="349" y="121"/>
                    <a:pt x="309" y="121"/>
                  </a:cubicBezTo>
                  <a:cubicBezTo>
                    <a:pt x="263" y="121"/>
                    <a:pt x="223" y="147"/>
                    <a:pt x="209" y="208"/>
                  </a:cubicBezTo>
                  <a:cubicBezTo>
                    <a:pt x="172" y="376"/>
                    <a:pt x="172" y="376"/>
                    <a:pt x="172" y="376"/>
                  </a:cubicBezTo>
                  <a:cubicBezTo>
                    <a:pt x="0" y="376"/>
                    <a:pt x="0" y="376"/>
                    <a:pt x="0" y="376"/>
                  </a:cubicBezTo>
                  <a:cubicBezTo>
                    <a:pt x="80" y="10"/>
                    <a:pt x="80" y="10"/>
                    <a:pt x="80" y="10"/>
                  </a:cubicBezTo>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4" name="Freeform 10"/>
            <p:cNvSpPr>
              <a:spLocks noEditPoints="1"/>
            </p:cNvSpPr>
            <p:nvPr/>
          </p:nvSpPr>
          <p:spPr bwMode="gray">
            <a:xfrm>
              <a:off x="8014213" y="2605610"/>
              <a:ext cx="660402" cy="527052"/>
            </a:xfrm>
            <a:custGeom>
              <a:avLst/>
              <a:gdLst>
                <a:gd name="T0" fmla="*/ 319 w 637"/>
                <a:gd name="T1" fmla="*/ 231 h 509"/>
                <a:gd name="T2" fmla="*/ 207 w 637"/>
                <a:gd name="T3" fmla="*/ 314 h 509"/>
                <a:gd name="T4" fmla="*/ 283 w 637"/>
                <a:gd name="T5" fmla="*/ 397 h 509"/>
                <a:gd name="T6" fmla="*/ 396 w 637"/>
                <a:gd name="T7" fmla="*/ 314 h 509"/>
                <a:gd name="T8" fmla="*/ 319 w 637"/>
                <a:gd name="T9" fmla="*/ 231 h 509"/>
                <a:gd name="T10" fmla="*/ 370 w 637"/>
                <a:gd name="T11" fmla="*/ 455 h 509"/>
                <a:gd name="T12" fmla="*/ 369 w 637"/>
                <a:gd name="T13" fmla="*/ 455 h 509"/>
                <a:gd name="T14" fmla="*/ 202 w 637"/>
                <a:gd name="T15" fmla="*/ 509 h 509"/>
                <a:gd name="T16" fmla="*/ 30 w 637"/>
                <a:gd name="T17" fmla="*/ 314 h 509"/>
                <a:gd name="T18" fmla="*/ 288 w 637"/>
                <a:gd name="T19" fmla="*/ 118 h 509"/>
                <a:gd name="T20" fmla="*/ 426 w 637"/>
                <a:gd name="T21" fmla="*/ 170 h 509"/>
                <a:gd name="T22" fmla="*/ 428 w 637"/>
                <a:gd name="T23" fmla="*/ 170 h 509"/>
                <a:gd name="T24" fmla="*/ 465 w 637"/>
                <a:gd name="T25" fmla="*/ 0 h 509"/>
                <a:gd name="T26" fmla="*/ 637 w 637"/>
                <a:gd name="T27" fmla="*/ 0 h 509"/>
                <a:gd name="T28" fmla="*/ 529 w 637"/>
                <a:gd name="T29" fmla="*/ 494 h 509"/>
                <a:gd name="T30" fmla="*/ 362 w 637"/>
                <a:gd name="T31" fmla="*/ 494 h 509"/>
                <a:gd name="T32" fmla="*/ 370 w 637"/>
                <a:gd name="T33" fmla="*/ 45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7" h="509">
                  <a:moveTo>
                    <a:pt x="319" y="231"/>
                  </a:moveTo>
                  <a:cubicBezTo>
                    <a:pt x="257" y="231"/>
                    <a:pt x="217" y="267"/>
                    <a:pt x="207" y="314"/>
                  </a:cubicBezTo>
                  <a:cubicBezTo>
                    <a:pt x="196" y="362"/>
                    <a:pt x="216" y="397"/>
                    <a:pt x="283" y="397"/>
                  </a:cubicBezTo>
                  <a:cubicBezTo>
                    <a:pt x="350" y="397"/>
                    <a:pt x="385" y="366"/>
                    <a:pt x="396" y="314"/>
                  </a:cubicBezTo>
                  <a:cubicBezTo>
                    <a:pt x="407" y="262"/>
                    <a:pt x="386" y="231"/>
                    <a:pt x="319" y="231"/>
                  </a:cubicBezTo>
                  <a:moveTo>
                    <a:pt x="370" y="455"/>
                  </a:moveTo>
                  <a:cubicBezTo>
                    <a:pt x="369" y="455"/>
                    <a:pt x="369" y="455"/>
                    <a:pt x="369" y="455"/>
                  </a:cubicBezTo>
                  <a:cubicBezTo>
                    <a:pt x="330" y="490"/>
                    <a:pt x="279" y="509"/>
                    <a:pt x="202" y="509"/>
                  </a:cubicBezTo>
                  <a:cubicBezTo>
                    <a:pt x="90" y="509"/>
                    <a:pt x="0" y="449"/>
                    <a:pt x="30" y="314"/>
                  </a:cubicBezTo>
                  <a:cubicBezTo>
                    <a:pt x="60" y="178"/>
                    <a:pt x="176" y="118"/>
                    <a:pt x="288" y="118"/>
                  </a:cubicBezTo>
                  <a:cubicBezTo>
                    <a:pt x="358" y="118"/>
                    <a:pt x="404" y="135"/>
                    <a:pt x="426" y="170"/>
                  </a:cubicBezTo>
                  <a:cubicBezTo>
                    <a:pt x="428" y="170"/>
                    <a:pt x="428" y="170"/>
                    <a:pt x="428" y="170"/>
                  </a:cubicBezTo>
                  <a:cubicBezTo>
                    <a:pt x="465" y="0"/>
                    <a:pt x="465" y="0"/>
                    <a:pt x="465" y="0"/>
                  </a:cubicBezTo>
                  <a:cubicBezTo>
                    <a:pt x="637" y="0"/>
                    <a:pt x="637" y="0"/>
                    <a:pt x="637" y="0"/>
                  </a:cubicBezTo>
                  <a:cubicBezTo>
                    <a:pt x="529" y="494"/>
                    <a:pt x="529" y="494"/>
                    <a:pt x="529" y="494"/>
                  </a:cubicBezTo>
                  <a:cubicBezTo>
                    <a:pt x="362" y="494"/>
                    <a:pt x="362" y="494"/>
                    <a:pt x="362" y="494"/>
                  </a:cubicBezTo>
                  <a:lnTo>
                    <a:pt x="370" y="455"/>
                  </a:lnTo>
                  <a:close/>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5" name="Freeform 11"/>
            <p:cNvSpPr>
              <a:spLocks/>
            </p:cNvSpPr>
            <p:nvPr/>
          </p:nvSpPr>
          <p:spPr bwMode="gray">
            <a:xfrm>
              <a:off x="8612699" y="2737374"/>
              <a:ext cx="261938" cy="381000"/>
            </a:xfrm>
            <a:custGeom>
              <a:avLst/>
              <a:gdLst>
                <a:gd name="T0" fmla="*/ 52 w 165"/>
                <a:gd name="T1" fmla="*/ 0 h 240"/>
                <a:gd name="T2" fmla="*/ 165 w 165"/>
                <a:gd name="T3" fmla="*/ 0 h 240"/>
                <a:gd name="T4" fmla="*/ 113 w 165"/>
                <a:gd name="T5" fmla="*/ 240 h 240"/>
                <a:gd name="T6" fmla="*/ 0 w 165"/>
                <a:gd name="T7" fmla="*/ 240 h 240"/>
                <a:gd name="T8" fmla="*/ 52 w 165"/>
                <a:gd name="T9" fmla="*/ 0 h 240"/>
              </a:gdLst>
              <a:ahLst/>
              <a:cxnLst>
                <a:cxn ang="0">
                  <a:pos x="T0" y="T1"/>
                </a:cxn>
                <a:cxn ang="0">
                  <a:pos x="T2" y="T3"/>
                </a:cxn>
                <a:cxn ang="0">
                  <a:pos x="T4" y="T5"/>
                </a:cxn>
                <a:cxn ang="0">
                  <a:pos x="T6" y="T7"/>
                </a:cxn>
                <a:cxn ang="0">
                  <a:pos x="T8" y="T9"/>
                </a:cxn>
              </a:cxnLst>
              <a:rect l="0" t="0" r="r" b="b"/>
              <a:pathLst>
                <a:path w="165" h="240">
                  <a:moveTo>
                    <a:pt x="52" y="0"/>
                  </a:moveTo>
                  <a:lnTo>
                    <a:pt x="165" y="0"/>
                  </a:lnTo>
                  <a:lnTo>
                    <a:pt x="113" y="240"/>
                  </a:lnTo>
                  <a:lnTo>
                    <a:pt x="0" y="240"/>
                  </a:lnTo>
                  <a:lnTo>
                    <a:pt x="52" y="0"/>
                  </a:lnTo>
                  <a:close/>
                </a:path>
              </a:pathLst>
            </a:custGeom>
            <a:solidFill>
              <a:srgbClr val="0000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36" name="Abgerundetes Rechteck 35"/>
          <p:cNvSpPr/>
          <p:nvPr/>
        </p:nvSpPr>
        <p:spPr bwMode="auto">
          <a:xfrm>
            <a:off x="385009" y="4424588"/>
            <a:ext cx="1440000" cy="446400"/>
          </a:xfrm>
          <a:prstGeom prst="roundRect">
            <a:avLst/>
          </a:prstGeom>
          <a:solidFill>
            <a:schemeClr val="accent3"/>
          </a:solidFill>
          <a:ln w="25400" cap="flat" cmpd="sng" algn="ctr">
            <a:solidFill>
              <a:schemeClr val="accent3"/>
            </a:solidFill>
            <a:prstDash val="solid"/>
            <a:headEnd type="none" w="med" len="med"/>
            <a:tailEnd type="none" w="med" len="med"/>
          </a:ln>
          <a:effectLst/>
        </p:spPr>
        <p:txBody>
          <a:bodyPr lIns="36000" tIns="36000" rIns="36000" bIns="3600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200" i="0" u="none" strike="noStrike" kern="0" cap="none" spc="0" normalizeH="0" baseline="0" noProof="0" dirty="0" smtClean="0">
                <a:ln>
                  <a:noFill/>
                </a:ln>
                <a:solidFill>
                  <a:srgbClr val="FFFFFF"/>
                </a:solidFill>
                <a:effectLst/>
                <a:uLnTx/>
                <a:uFillTx/>
                <a:latin typeface="Arial"/>
                <a:ea typeface="+mn-ea"/>
                <a:cs typeface="Arial"/>
              </a:rPr>
              <a:t>Sack Kraft Paper</a:t>
            </a:r>
            <a:endParaRPr kumimoji="0" lang="en-GB" sz="1200" i="0" u="none" strike="noStrike" kern="0" cap="none" spc="0" normalizeH="0" baseline="0" noProof="0" dirty="0">
              <a:ln>
                <a:noFill/>
              </a:ln>
              <a:solidFill>
                <a:srgbClr val="FFFFFF"/>
              </a:solidFill>
              <a:effectLst/>
              <a:uLnTx/>
              <a:uFillTx/>
              <a:latin typeface="Arial"/>
              <a:ea typeface="+mn-ea"/>
              <a:cs typeface="Arial"/>
            </a:endParaRPr>
          </a:p>
        </p:txBody>
      </p:sp>
      <p:sp>
        <p:nvSpPr>
          <p:cNvPr id="37" name="Abgerundetes Rechteck 36"/>
          <p:cNvSpPr/>
          <p:nvPr/>
        </p:nvSpPr>
        <p:spPr bwMode="auto">
          <a:xfrm>
            <a:off x="382188" y="4980108"/>
            <a:ext cx="1440000" cy="446400"/>
          </a:xfrm>
          <a:prstGeom prst="roundRect">
            <a:avLst/>
          </a:prstGeom>
          <a:solidFill>
            <a:schemeClr val="accent3"/>
          </a:solidFill>
          <a:ln w="25400" cap="flat" cmpd="sng" algn="ctr">
            <a:solidFill>
              <a:schemeClr val="accent3"/>
            </a:solidFill>
            <a:prstDash val="solid"/>
            <a:headEnd type="none" w="med" len="med"/>
            <a:tailEnd type="none" w="med" len="med"/>
          </a:ln>
          <a:effectLst/>
        </p:spPr>
        <p:txBody>
          <a:bodyPr lIns="36000" tIns="36000" rIns="36000" bIns="3600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200" i="0" u="none" strike="noStrike" kern="0" cap="none" spc="0" normalizeH="0" baseline="0" noProof="0" dirty="0" smtClean="0">
                <a:ln>
                  <a:noFill/>
                </a:ln>
                <a:solidFill>
                  <a:srgbClr val="FFFFFF"/>
                </a:solidFill>
                <a:effectLst/>
                <a:uLnTx/>
                <a:uFillTx/>
                <a:latin typeface="Arial"/>
                <a:cs typeface="Arial"/>
              </a:rPr>
              <a:t>Speciality Kraft</a:t>
            </a:r>
            <a:r>
              <a:rPr lang="en-GB" sz="1200" kern="0" dirty="0">
                <a:solidFill>
                  <a:srgbClr val="FFFFFF"/>
                </a:solidFill>
                <a:latin typeface="Arial"/>
                <a:cs typeface="Arial"/>
              </a:rPr>
              <a:t> </a:t>
            </a:r>
            <a:r>
              <a:rPr lang="en-GB" sz="1200" kern="0" dirty="0" smtClean="0">
                <a:solidFill>
                  <a:srgbClr val="FFFFFF"/>
                </a:solidFill>
                <a:latin typeface="Arial"/>
                <a:cs typeface="Arial"/>
              </a:rPr>
              <a:t>Paper</a:t>
            </a:r>
            <a:endParaRPr kumimoji="0" lang="en-GB" sz="1200" i="0" u="none" strike="noStrike" kern="0" cap="none" spc="0" normalizeH="0" baseline="0" noProof="0" dirty="0" smtClean="0">
              <a:ln>
                <a:noFill/>
              </a:ln>
              <a:solidFill>
                <a:srgbClr val="FFFFFF"/>
              </a:solidFill>
              <a:effectLst/>
              <a:uLnTx/>
              <a:uFillTx/>
              <a:latin typeface="Arial"/>
              <a:cs typeface="Arial"/>
            </a:endParaRPr>
          </a:p>
        </p:txBody>
      </p:sp>
      <p:sp>
        <p:nvSpPr>
          <p:cNvPr id="38" name="Abgerundetes Rechteck 37"/>
          <p:cNvSpPr/>
          <p:nvPr/>
        </p:nvSpPr>
        <p:spPr bwMode="auto">
          <a:xfrm>
            <a:off x="1964954" y="3323924"/>
            <a:ext cx="1440000" cy="445244"/>
          </a:xfrm>
          <a:prstGeom prst="roundRect">
            <a:avLst/>
          </a:prstGeom>
          <a:solidFill>
            <a:srgbClr val="EC6607"/>
          </a:solidFill>
          <a:ln w="25400" cap="flat" cmpd="sng" algn="ctr">
            <a:solidFill>
              <a:srgbClr val="EC6607"/>
            </a:solidFill>
            <a:prstDash val="solid"/>
            <a:headEnd type="none" w="med" len="med"/>
            <a:tailEnd type="none" w="med" len="med"/>
          </a:ln>
          <a:effectLst/>
        </p:spPr>
        <p:txBody>
          <a:bodyPr lIns="36000" tIns="36000" rIns="36000" bIns="3600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200" i="0" u="none" strike="noStrike" kern="0" cap="none" spc="0" normalizeH="0" baseline="0" noProof="0" dirty="0" smtClean="0">
                <a:ln>
                  <a:noFill/>
                </a:ln>
                <a:solidFill>
                  <a:srgbClr val="FFFFFF"/>
                </a:solidFill>
                <a:effectLst/>
                <a:uLnTx/>
                <a:uFillTx/>
                <a:latin typeface="Arial"/>
                <a:ea typeface="+mn-ea"/>
                <a:cs typeface="Arial"/>
              </a:rPr>
              <a:t>Fibre Packaging</a:t>
            </a:r>
            <a:endParaRPr kumimoji="0" lang="en-GB" sz="1200" i="0" u="none" strike="noStrike" kern="0" cap="none" spc="0" normalizeH="0" baseline="0" noProof="0" dirty="0">
              <a:ln>
                <a:noFill/>
              </a:ln>
              <a:solidFill>
                <a:srgbClr val="FFFFFF"/>
              </a:solidFill>
              <a:effectLst/>
              <a:uLnTx/>
              <a:uFillTx/>
              <a:latin typeface="Arial"/>
              <a:ea typeface="+mn-ea"/>
              <a:cs typeface="Arial"/>
            </a:endParaRPr>
          </a:p>
        </p:txBody>
      </p:sp>
      <p:sp>
        <p:nvSpPr>
          <p:cNvPr id="39" name="Abgerundetes Rechteck 38"/>
          <p:cNvSpPr/>
          <p:nvPr/>
        </p:nvSpPr>
        <p:spPr bwMode="auto">
          <a:xfrm>
            <a:off x="1964954" y="3881865"/>
            <a:ext cx="1440000" cy="446400"/>
          </a:xfrm>
          <a:prstGeom prst="roundRect">
            <a:avLst/>
          </a:prstGeom>
          <a:solidFill>
            <a:schemeClr val="accent3"/>
          </a:solidFill>
          <a:ln w="25400" cap="flat" cmpd="sng" algn="ctr">
            <a:solidFill>
              <a:schemeClr val="accent3"/>
            </a:solidFill>
            <a:prstDash val="solid"/>
            <a:headEnd type="none" w="med" len="med"/>
            <a:tailEnd type="none" w="med" len="med"/>
          </a:ln>
          <a:effectLst/>
        </p:spPr>
        <p:txBody>
          <a:bodyPr lIns="36000" tIns="36000" rIns="36000" bIns="3600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200" i="0" u="none" strike="noStrike" kern="0" cap="none" spc="0" normalizeH="0" baseline="0" noProof="0" dirty="0" smtClean="0">
                <a:ln>
                  <a:noFill/>
                </a:ln>
                <a:solidFill>
                  <a:srgbClr val="FFFFFF"/>
                </a:solidFill>
                <a:effectLst/>
                <a:uLnTx/>
                <a:uFillTx/>
                <a:latin typeface="Arial"/>
                <a:ea typeface="+mn-ea"/>
                <a:cs typeface="Arial"/>
              </a:rPr>
              <a:t>Corrugated Packaging</a:t>
            </a:r>
            <a:endParaRPr kumimoji="0" lang="en-GB" sz="1200" i="0" u="none" strike="noStrike" kern="0" cap="none" spc="0" normalizeH="0" baseline="0" noProof="0" dirty="0">
              <a:ln>
                <a:noFill/>
              </a:ln>
              <a:solidFill>
                <a:srgbClr val="FFFFFF"/>
              </a:solidFill>
              <a:effectLst/>
              <a:uLnTx/>
              <a:uFillTx/>
              <a:latin typeface="Arial"/>
              <a:ea typeface="+mn-ea"/>
              <a:cs typeface="Arial"/>
            </a:endParaRPr>
          </a:p>
        </p:txBody>
      </p:sp>
      <p:sp>
        <p:nvSpPr>
          <p:cNvPr id="40" name="Abgerundetes Rechteck 39"/>
          <p:cNvSpPr/>
          <p:nvPr/>
        </p:nvSpPr>
        <p:spPr bwMode="auto">
          <a:xfrm>
            <a:off x="1964954" y="4440962"/>
            <a:ext cx="1440000" cy="446400"/>
          </a:xfrm>
          <a:prstGeom prst="roundRect">
            <a:avLst/>
          </a:prstGeom>
          <a:solidFill>
            <a:schemeClr val="accent3"/>
          </a:solidFill>
          <a:ln w="25400" cap="flat" cmpd="sng" algn="ctr">
            <a:solidFill>
              <a:schemeClr val="accent3"/>
            </a:solidFill>
            <a:prstDash val="solid"/>
            <a:headEnd type="none" w="med" len="med"/>
            <a:tailEnd type="none" w="med" len="med"/>
          </a:ln>
          <a:effectLst/>
        </p:spPr>
        <p:txBody>
          <a:bodyPr lIns="36000" tIns="36000" rIns="36000" bIns="3600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200" i="0" u="none" strike="noStrike" kern="0" cap="none" spc="0" normalizeH="0" baseline="0" noProof="0" dirty="0" smtClean="0">
                <a:ln>
                  <a:noFill/>
                </a:ln>
                <a:solidFill>
                  <a:srgbClr val="FFFFFF"/>
                </a:solidFill>
                <a:effectLst/>
                <a:uLnTx/>
                <a:uFillTx/>
                <a:latin typeface="Arial"/>
                <a:ea typeface="+mn-ea"/>
                <a:cs typeface="Arial"/>
              </a:rPr>
              <a:t>Industrial Bags</a:t>
            </a:r>
            <a:endParaRPr kumimoji="0" lang="en-GB" sz="1200" i="0" u="none" strike="noStrike" kern="0" cap="none" spc="0" normalizeH="0" baseline="0" noProof="0" dirty="0">
              <a:ln>
                <a:noFill/>
              </a:ln>
              <a:solidFill>
                <a:srgbClr val="FFFFFF"/>
              </a:solidFill>
              <a:effectLst/>
              <a:uLnTx/>
              <a:uFillTx/>
              <a:latin typeface="Arial"/>
              <a:ea typeface="+mn-ea"/>
              <a:cs typeface="Arial"/>
            </a:endParaRPr>
          </a:p>
        </p:txBody>
      </p:sp>
      <p:sp>
        <p:nvSpPr>
          <p:cNvPr id="41" name="Abgerundetes Rechteck 40"/>
          <p:cNvSpPr/>
          <p:nvPr/>
        </p:nvSpPr>
        <p:spPr bwMode="auto">
          <a:xfrm>
            <a:off x="1964954" y="4994311"/>
            <a:ext cx="1440000" cy="446400"/>
          </a:xfrm>
          <a:prstGeom prst="roundRect">
            <a:avLst/>
          </a:prstGeom>
          <a:solidFill>
            <a:schemeClr val="accent3"/>
          </a:solidFill>
          <a:ln w="25400" cap="flat" cmpd="sng" algn="ctr">
            <a:solidFill>
              <a:schemeClr val="accent3"/>
            </a:solidFill>
            <a:prstDash val="solid"/>
            <a:headEnd type="none" w="med" len="med"/>
            <a:tailEnd type="none" w="med" len="med"/>
          </a:ln>
          <a:effectLst/>
        </p:spPr>
        <p:txBody>
          <a:bodyPr lIns="36000" tIns="36000" rIns="36000" bIns="3600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200" i="0" u="none" strike="noStrike" kern="0" cap="none" spc="0" normalizeH="0" baseline="0" noProof="0" dirty="0" smtClean="0">
                <a:ln>
                  <a:noFill/>
                </a:ln>
                <a:solidFill>
                  <a:srgbClr val="FFFFFF"/>
                </a:solidFill>
                <a:effectLst/>
                <a:uLnTx/>
                <a:uFillTx/>
                <a:latin typeface="Arial"/>
                <a:ea typeface="+mn-ea"/>
                <a:cs typeface="Arial"/>
              </a:rPr>
              <a:t>Extrusion</a:t>
            </a:r>
            <a:r>
              <a:rPr kumimoji="0" lang="en-GB" sz="1200" i="0" u="none" strike="noStrike" kern="0" cap="none" spc="0" normalizeH="0" noProof="0" dirty="0" smtClean="0">
                <a:ln>
                  <a:noFill/>
                </a:ln>
                <a:solidFill>
                  <a:srgbClr val="FFFFFF"/>
                </a:solidFill>
                <a:effectLst/>
                <a:uLnTx/>
                <a:uFillTx/>
                <a:latin typeface="Arial"/>
                <a:ea typeface="+mn-ea"/>
                <a:cs typeface="Arial"/>
              </a:rPr>
              <a:t> Coatings</a:t>
            </a:r>
            <a:endParaRPr kumimoji="0" lang="en-GB" sz="1200" i="0" u="none" strike="noStrike" kern="0" cap="none" spc="0" normalizeH="0" baseline="0" noProof="0" dirty="0">
              <a:ln>
                <a:noFill/>
              </a:ln>
              <a:solidFill>
                <a:srgbClr val="FFFFFF"/>
              </a:solidFill>
              <a:effectLst/>
              <a:uLnTx/>
              <a:uFillTx/>
              <a:latin typeface="Arial"/>
              <a:ea typeface="+mn-ea"/>
              <a:cs typeface="Arial"/>
            </a:endParaRPr>
          </a:p>
        </p:txBody>
      </p:sp>
      <p:sp>
        <p:nvSpPr>
          <p:cNvPr id="42" name="Abgerundetes Rechteck 41"/>
          <p:cNvSpPr/>
          <p:nvPr/>
        </p:nvSpPr>
        <p:spPr bwMode="auto">
          <a:xfrm>
            <a:off x="3549130" y="3323924"/>
            <a:ext cx="1440000" cy="445244"/>
          </a:xfrm>
          <a:prstGeom prst="roundRect">
            <a:avLst/>
          </a:prstGeom>
          <a:solidFill>
            <a:srgbClr val="EC6607"/>
          </a:solidFill>
          <a:ln w="25400" cap="flat" cmpd="sng" algn="ctr">
            <a:solidFill>
              <a:srgbClr val="EC6607"/>
            </a:solidFill>
            <a:prstDash val="solid"/>
            <a:headEnd type="none" w="med" len="med"/>
            <a:tailEnd type="none" w="med" len="med"/>
          </a:ln>
          <a:effectLst/>
        </p:spPr>
        <p:txBody>
          <a:bodyPr lIns="36000" tIns="36000" rIns="36000" bIns="3600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200" i="0" u="none" strike="noStrike" kern="0" cap="none" spc="0" normalizeH="0" baseline="0" noProof="0" dirty="0" smtClean="0">
                <a:ln>
                  <a:noFill/>
                </a:ln>
                <a:solidFill>
                  <a:srgbClr val="FFFFFF"/>
                </a:solidFill>
                <a:effectLst/>
                <a:uLnTx/>
                <a:uFillTx/>
                <a:latin typeface="Arial"/>
                <a:ea typeface="+mn-ea"/>
                <a:cs typeface="Arial"/>
              </a:rPr>
              <a:t>Consumer Packaging</a:t>
            </a:r>
            <a:endParaRPr kumimoji="0" lang="en-GB" sz="1200" i="0" u="none" strike="noStrike" kern="0" cap="none" spc="0" normalizeH="0" baseline="0" noProof="0" dirty="0">
              <a:ln>
                <a:noFill/>
              </a:ln>
              <a:solidFill>
                <a:srgbClr val="FFFFFF"/>
              </a:solidFill>
              <a:effectLst/>
              <a:uLnTx/>
              <a:uFillTx/>
              <a:latin typeface="Arial"/>
              <a:ea typeface="+mn-ea"/>
              <a:cs typeface="Arial"/>
            </a:endParaRPr>
          </a:p>
        </p:txBody>
      </p:sp>
      <p:sp>
        <p:nvSpPr>
          <p:cNvPr id="43" name="Abgerundetes Rechteck 42"/>
          <p:cNvSpPr/>
          <p:nvPr/>
        </p:nvSpPr>
        <p:spPr bwMode="auto">
          <a:xfrm>
            <a:off x="3537963" y="4405629"/>
            <a:ext cx="1440000" cy="446400"/>
          </a:xfrm>
          <a:prstGeom prst="roundRect">
            <a:avLst/>
          </a:prstGeom>
          <a:solidFill>
            <a:schemeClr val="accent3"/>
          </a:solidFill>
          <a:ln w="25400" cap="flat" cmpd="sng" algn="ctr">
            <a:solidFill>
              <a:schemeClr val="accent3"/>
            </a:solidFill>
            <a:prstDash val="solid"/>
            <a:headEnd type="none" w="med" len="med"/>
            <a:tailEnd type="none" w="med" len="med"/>
          </a:ln>
          <a:effectLst/>
        </p:spPr>
        <p:txBody>
          <a:bodyPr lIns="36000" tIns="36000" rIns="36000" bIns="3600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cs-CZ" sz="1200" i="0" u="none" strike="noStrike" kern="0" cap="none" spc="0" normalizeH="0" baseline="0" noProof="0" dirty="0" smtClean="0">
                <a:ln>
                  <a:noFill/>
                </a:ln>
                <a:solidFill>
                  <a:srgbClr val="FFFFFF"/>
                </a:solidFill>
                <a:effectLst/>
                <a:uLnTx/>
                <a:uFillTx/>
                <a:latin typeface="Arial"/>
                <a:ea typeface="+mn-ea"/>
                <a:cs typeface="Arial"/>
              </a:rPr>
              <a:t>Personal Care Components</a:t>
            </a:r>
            <a:endParaRPr kumimoji="0" lang="en-GB" sz="1200" i="0" u="none" strike="noStrike" kern="0" cap="none" spc="0" normalizeH="0" baseline="0" noProof="0" dirty="0">
              <a:ln>
                <a:noFill/>
              </a:ln>
              <a:solidFill>
                <a:srgbClr val="FFFFFF"/>
              </a:solidFill>
              <a:effectLst/>
              <a:uLnTx/>
              <a:uFillTx/>
              <a:latin typeface="Arial"/>
              <a:ea typeface="+mn-ea"/>
              <a:cs typeface="Arial"/>
            </a:endParaRPr>
          </a:p>
        </p:txBody>
      </p:sp>
      <p:sp>
        <p:nvSpPr>
          <p:cNvPr id="44" name="Abgerundetes Rechteck 43"/>
          <p:cNvSpPr/>
          <p:nvPr/>
        </p:nvSpPr>
        <p:spPr bwMode="auto">
          <a:xfrm>
            <a:off x="3554423" y="3871408"/>
            <a:ext cx="1440000" cy="446400"/>
          </a:xfrm>
          <a:prstGeom prst="roundRect">
            <a:avLst/>
          </a:prstGeom>
          <a:solidFill>
            <a:schemeClr val="accent3"/>
          </a:solidFill>
          <a:ln w="25400" cap="flat" cmpd="sng" algn="ctr">
            <a:solidFill>
              <a:schemeClr val="accent3"/>
            </a:solidFill>
            <a:prstDash val="solid"/>
            <a:headEnd type="none" w="med" len="med"/>
            <a:tailEnd type="none" w="med" len="med"/>
          </a:ln>
          <a:effectLst/>
        </p:spPr>
        <p:txBody>
          <a:bodyPr lIns="36000" tIns="36000" rIns="36000" bIns="3600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200" i="0" u="none" strike="noStrike" kern="0" cap="none" spc="0" normalizeH="0" baseline="0" noProof="0" dirty="0" smtClean="0">
                <a:ln>
                  <a:noFill/>
                </a:ln>
                <a:solidFill>
                  <a:srgbClr val="FFFFFF"/>
                </a:solidFill>
                <a:effectLst/>
                <a:uLnTx/>
                <a:uFillTx/>
                <a:latin typeface="Arial"/>
                <a:ea typeface="+mn-ea"/>
                <a:cs typeface="Arial"/>
              </a:rPr>
              <a:t>Consumer Goods</a:t>
            </a:r>
            <a:r>
              <a:rPr kumimoji="0" lang="en-GB" sz="1200" i="0" u="none" strike="noStrike" kern="0" cap="none" spc="0" normalizeH="0" noProof="0" dirty="0" smtClean="0">
                <a:ln>
                  <a:noFill/>
                </a:ln>
                <a:solidFill>
                  <a:srgbClr val="FFFFFF"/>
                </a:solidFill>
                <a:effectLst/>
                <a:uLnTx/>
                <a:uFillTx/>
                <a:latin typeface="Arial"/>
                <a:ea typeface="+mn-ea"/>
                <a:cs typeface="Arial"/>
              </a:rPr>
              <a:t> Packaging</a:t>
            </a:r>
            <a:endParaRPr kumimoji="0" lang="en-GB" sz="1200" i="0" u="none" strike="noStrike" kern="0" cap="none" spc="0" normalizeH="0" baseline="0" noProof="0" dirty="0">
              <a:ln>
                <a:noFill/>
              </a:ln>
              <a:solidFill>
                <a:srgbClr val="FFFFFF"/>
              </a:solidFill>
              <a:effectLst/>
              <a:uLnTx/>
              <a:uFillTx/>
              <a:latin typeface="Arial"/>
              <a:ea typeface="+mn-ea"/>
              <a:cs typeface="Arial"/>
            </a:endParaRPr>
          </a:p>
        </p:txBody>
      </p:sp>
      <p:sp>
        <p:nvSpPr>
          <p:cNvPr id="45" name="Abgerundetes Rechteck 44"/>
          <p:cNvSpPr/>
          <p:nvPr/>
        </p:nvSpPr>
        <p:spPr bwMode="auto">
          <a:xfrm>
            <a:off x="5133306" y="3323924"/>
            <a:ext cx="1440000" cy="445244"/>
          </a:xfrm>
          <a:prstGeom prst="roundRect">
            <a:avLst/>
          </a:prstGeom>
          <a:solidFill>
            <a:srgbClr val="EC6607"/>
          </a:solidFill>
          <a:ln w="25400" cap="flat" cmpd="sng" algn="ctr">
            <a:solidFill>
              <a:srgbClr val="EC6607"/>
            </a:solidFill>
            <a:prstDash val="solid"/>
            <a:headEnd type="none" w="med" len="med"/>
            <a:tailEnd type="none" w="med" len="med"/>
          </a:ln>
          <a:effectLst/>
        </p:spPr>
        <p:txBody>
          <a:bodyPr lIns="36000" tIns="36000" rIns="36000" bIns="3600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200" i="0" u="none" strike="noStrike" kern="0" cap="none" spc="0" normalizeH="0" baseline="0" noProof="0" dirty="0" smtClean="0">
                <a:ln>
                  <a:noFill/>
                </a:ln>
                <a:solidFill>
                  <a:srgbClr val="FFFFFF"/>
                </a:solidFill>
                <a:effectLst/>
                <a:uLnTx/>
                <a:uFillTx/>
                <a:latin typeface="Arial"/>
                <a:ea typeface="+mn-ea"/>
                <a:cs typeface="Arial"/>
              </a:rPr>
              <a:t>Uncoated Fine Paper</a:t>
            </a:r>
            <a:endParaRPr kumimoji="0" lang="en-GB" sz="1200" i="0" u="none" strike="noStrike" kern="0" cap="none" spc="0" normalizeH="0" baseline="0" noProof="0" dirty="0">
              <a:ln>
                <a:noFill/>
              </a:ln>
              <a:solidFill>
                <a:srgbClr val="FFFFFF"/>
              </a:solidFill>
              <a:effectLst/>
              <a:uLnTx/>
              <a:uFillTx/>
              <a:latin typeface="Arial"/>
              <a:ea typeface="+mn-ea"/>
              <a:cs typeface="Arial"/>
            </a:endParaRPr>
          </a:p>
        </p:txBody>
      </p:sp>
      <p:cxnSp>
        <p:nvCxnSpPr>
          <p:cNvPr id="49" name="Gerade Verbindung 48"/>
          <p:cNvCxnSpPr/>
          <p:nvPr/>
        </p:nvCxnSpPr>
        <p:spPr>
          <a:xfrm>
            <a:off x="4269210" y="3208463"/>
            <a:ext cx="0" cy="113503"/>
          </a:xfrm>
          <a:prstGeom prst="line">
            <a:avLst/>
          </a:prstGeom>
          <a:noFill/>
          <a:ln w="9525" cap="flat" cmpd="sng" algn="ctr">
            <a:solidFill>
              <a:srgbClr val="F14F12"/>
            </a:solidFill>
            <a:prstDash val="solid"/>
          </a:ln>
          <a:effectLst/>
        </p:spPr>
      </p:cxnSp>
      <p:cxnSp>
        <p:nvCxnSpPr>
          <p:cNvPr id="62" name="Gerade Verbindung 61"/>
          <p:cNvCxnSpPr/>
          <p:nvPr/>
        </p:nvCxnSpPr>
        <p:spPr>
          <a:xfrm>
            <a:off x="2682809" y="3208463"/>
            <a:ext cx="4291" cy="260995"/>
          </a:xfrm>
          <a:prstGeom prst="line">
            <a:avLst/>
          </a:prstGeom>
          <a:noFill/>
          <a:ln w="9525" cap="flat" cmpd="sng" algn="ctr">
            <a:solidFill>
              <a:schemeClr val="tx2"/>
            </a:solidFill>
            <a:prstDash val="solid"/>
          </a:ln>
          <a:effectLst/>
        </p:spPr>
      </p:cxnSp>
      <p:sp>
        <p:nvSpPr>
          <p:cNvPr id="51" name="Abgerundetes Rechteck 42"/>
          <p:cNvSpPr/>
          <p:nvPr/>
        </p:nvSpPr>
        <p:spPr bwMode="auto">
          <a:xfrm>
            <a:off x="3554423" y="4994311"/>
            <a:ext cx="1440000" cy="446400"/>
          </a:xfrm>
          <a:prstGeom prst="roundRect">
            <a:avLst/>
          </a:prstGeom>
          <a:solidFill>
            <a:schemeClr val="accent3"/>
          </a:solidFill>
          <a:ln w="25400" cap="flat" cmpd="sng" algn="ctr">
            <a:solidFill>
              <a:schemeClr val="accent3"/>
            </a:solidFill>
            <a:prstDash val="solid"/>
            <a:headEnd type="none" w="med" len="med"/>
            <a:tailEnd type="none" w="med" len="med"/>
          </a:ln>
          <a:effectLst/>
        </p:spPr>
        <p:txBody>
          <a:bodyPr lIns="36000" tIns="36000" rIns="36000" bIns="3600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lang="cs-CZ" sz="1200" kern="0" dirty="0" smtClean="0">
                <a:solidFill>
                  <a:srgbClr val="FFFFFF"/>
                </a:solidFill>
                <a:latin typeface="Arial"/>
                <a:cs typeface="Arial"/>
              </a:rPr>
              <a:t>Release Liner</a:t>
            </a:r>
            <a:endParaRPr kumimoji="0" lang="en-GB" sz="1200" i="0" u="none" strike="noStrike" kern="0" cap="none" spc="0" normalizeH="0" baseline="0" noProof="0" dirty="0">
              <a:ln>
                <a:noFill/>
              </a:ln>
              <a:solidFill>
                <a:srgbClr val="FFFFFF"/>
              </a:solidFill>
              <a:effectLst/>
              <a:uLnTx/>
              <a:uFillTx/>
              <a:latin typeface="Arial"/>
              <a:ea typeface="+mn-ea"/>
              <a:cs typeface="Arial"/>
            </a:endParaRPr>
          </a:p>
        </p:txBody>
      </p:sp>
      <p:sp>
        <p:nvSpPr>
          <p:cNvPr id="52" name="Abgerundetes Rechteck 42"/>
          <p:cNvSpPr/>
          <p:nvPr/>
        </p:nvSpPr>
        <p:spPr bwMode="auto">
          <a:xfrm>
            <a:off x="3549130" y="5554928"/>
            <a:ext cx="1440000" cy="446400"/>
          </a:xfrm>
          <a:prstGeom prst="roundRect">
            <a:avLst/>
          </a:prstGeom>
          <a:solidFill>
            <a:schemeClr val="accent3"/>
          </a:solidFill>
          <a:ln w="25400" cap="flat" cmpd="sng" algn="ctr">
            <a:solidFill>
              <a:schemeClr val="accent3"/>
            </a:solidFill>
            <a:prstDash val="solid"/>
            <a:headEnd type="none" w="med" len="med"/>
            <a:tailEnd type="none" w="med" len="med"/>
          </a:ln>
          <a:effectLst/>
        </p:spPr>
        <p:txBody>
          <a:bodyPr lIns="36000" tIns="36000" rIns="36000" bIns="36000"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cs-CZ" sz="1200" i="0" u="none" strike="noStrike" kern="0" cap="none" spc="0" normalizeH="0" baseline="0" noProof="0" dirty="0" smtClean="0">
                <a:ln>
                  <a:noFill/>
                </a:ln>
                <a:solidFill>
                  <a:srgbClr val="FFFFFF"/>
                </a:solidFill>
                <a:effectLst/>
                <a:uLnTx/>
                <a:uFillTx/>
                <a:latin typeface="Arial"/>
                <a:ea typeface="+mn-ea"/>
                <a:cs typeface="Arial"/>
              </a:rPr>
              <a:t>Technical Films</a:t>
            </a:r>
            <a:endParaRPr kumimoji="0" lang="en-GB" sz="1200" i="0" u="none" strike="noStrike" kern="0" cap="none" spc="0" normalizeH="0" baseline="0" noProof="0" dirty="0">
              <a:ln>
                <a:noFill/>
              </a:ln>
              <a:solidFill>
                <a:srgbClr val="FFFFFF"/>
              </a:solidFill>
              <a:effectLst/>
              <a:uLnTx/>
              <a:uFillTx/>
              <a:latin typeface="Arial"/>
              <a:ea typeface="+mn-ea"/>
              <a:cs typeface="Arial"/>
            </a:endParaRPr>
          </a:p>
        </p:txBody>
      </p:sp>
      <p:sp>
        <p:nvSpPr>
          <p:cNvPr id="4" name="TextovéPole 3"/>
          <p:cNvSpPr txBox="1"/>
          <p:nvPr/>
        </p:nvSpPr>
        <p:spPr>
          <a:xfrm>
            <a:off x="3813585" y="2354001"/>
            <a:ext cx="914400" cy="914400"/>
          </a:xfrm>
          <a:prstGeom prst="rect">
            <a:avLst/>
          </a:prstGeom>
        </p:spPr>
        <p:txBody>
          <a:bodyPr vert="horz" wrap="none" lIns="72000" tIns="45720" rIns="72000" bIns="45720" rtlCol="0">
            <a:noAutofit/>
          </a:bodyPr>
          <a:lstStyle/>
          <a:p>
            <a:pPr>
              <a:spcBef>
                <a:spcPts val="1200"/>
              </a:spcBef>
              <a:buClr>
                <a:schemeClr val="tx2"/>
              </a:buClr>
              <a:buSzPct val="120000"/>
            </a:pPr>
            <a:r>
              <a:rPr lang="cs-CZ" dirty="0" smtClean="0"/>
              <a:t>*</a:t>
            </a:r>
          </a:p>
        </p:txBody>
      </p:sp>
      <p:sp>
        <p:nvSpPr>
          <p:cNvPr id="5" name="TextovéPole 4"/>
          <p:cNvSpPr txBox="1"/>
          <p:nvPr/>
        </p:nvSpPr>
        <p:spPr>
          <a:xfrm>
            <a:off x="7164288" y="6273316"/>
            <a:ext cx="914400" cy="914400"/>
          </a:xfrm>
          <a:prstGeom prst="rect">
            <a:avLst/>
          </a:prstGeom>
        </p:spPr>
        <p:txBody>
          <a:bodyPr vert="horz" wrap="none" lIns="72000" tIns="45720" rIns="72000" bIns="45720" rtlCol="0">
            <a:noAutofit/>
          </a:bodyPr>
          <a:lstStyle/>
          <a:p>
            <a:pPr>
              <a:spcBef>
                <a:spcPts val="1200"/>
              </a:spcBef>
              <a:buClr>
                <a:schemeClr val="tx2"/>
              </a:buClr>
              <a:buSzPct val="120000"/>
            </a:pPr>
            <a:endParaRPr lang="cs-CZ" sz="1050" dirty="0" smtClean="0"/>
          </a:p>
        </p:txBody>
      </p:sp>
    </p:spTree>
    <p:extLst>
      <p:ext uri="{BB962C8B-B14F-4D97-AF65-F5344CB8AC3E}">
        <p14:creationId xmlns:p14="http://schemas.microsoft.com/office/powerpoint/2010/main" val="88882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Grafik 88" descr="ConsPack.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6017" y="6021360"/>
            <a:ext cx="469812" cy="457200"/>
          </a:xfrm>
          <a:prstGeom prst="rect">
            <a:avLst/>
          </a:prstGeom>
          <a:noFill/>
          <a:ln w="9525">
            <a:noFill/>
            <a:miter lim="800000"/>
            <a:headEnd/>
            <a:tailEnd/>
          </a:ln>
        </p:spPr>
      </p:pic>
      <p:sp>
        <p:nvSpPr>
          <p:cNvPr id="33794" name="Titel 1"/>
          <p:cNvSpPr>
            <a:spLocks noGrp="1"/>
          </p:cNvSpPr>
          <p:nvPr>
            <p:ph type="title"/>
          </p:nvPr>
        </p:nvSpPr>
        <p:spPr/>
        <p:txBody>
          <a:bodyPr/>
          <a:lstStyle/>
          <a:p>
            <a:r>
              <a:rPr lang="en-GB" dirty="0" smtClean="0">
                <a:solidFill>
                  <a:srgbClr val="FF0000"/>
                </a:solidFill>
              </a:rPr>
              <a:t>Integrated value chain</a:t>
            </a:r>
          </a:p>
        </p:txBody>
      </p:sp>
      <p:sp>
        <p:nvSpPr>
          <p:cNvPr id="39" name="Fußzeilenplatzhalter 38"/>
          <p:cNvSpPr>
            <a:spLocks noGrp="1"/>
          </p:cNvSpPr>
          <p:nvPr>
            <p:ph type="ftr" sz="quarter" idx="11"/>
          </p:nvPr>
        </p:nvSpPr>
        <p:spPr/>
        <p:txBody>
          <a:bodyPr/>
          <a:lstStyle/>
          <a:p>
            <a:r>
              <a:rPr lang="en-GB" sz="800" smtClean="0">
                <a:solidFill>
                  <a:srgbClr val="FFFFFF"/>
                </a:solidFill>
              </a:rPr>
              <a:t>Mondi Štětí Introduction 2016</a:t>
            </a:r>
            <a:endParaRPr lang="en-GB" sz="800">
              <a:solidFill>
                <a:srgbClr val="FFFFFF"/>
              </a:solidFill>
            </a:endParaRPr>
          </a:p>
        </p:txBody>
      </p:sp>
      <p:sp>
        <p:nvSpPr>
          <p:cNvPr id="40" name="Foliennummernplatzhalter 39"/>
          <p:cNvSpPr>
            <a:spLocks noGrp="1"/>
          </p:cNvSpPr>
          <p:nvPr>
            <p:ph type="sldNum" sz="quarter" idx="12"/>
          </p:nvPr>
        </p:nvSpPr>
        <p:spPr/>
        <p:txBody>
          <a:bodyPr/>
          <a:lstStyle/>
          <a:p>
            <a:r>
              <a:rPr lang="en-GB" sz="800" smtClean="0">
                <a:solidFill>
                  <a:srgbClr val="FFFFFF"/>
                </a:solidFill>
              </a:rPr>
              <a:t>Page </a:t>
            </a:r>
            <a:fld id="{03F25FEB-CB99-4CF5-B4BA-7B97DFBE71B4}" type="slidenum">
              <a:rPr lang="en-GB" sz="800" smtClean="0">
                <a:solidFill>
                  <a:srgbClr val="FFFFFF"/>
                </a:solidFill>
              </a:rPr>
              <a:pPr/>
              <a:t>4</a:t>
            </a:fld>
            <a:endParaRPr lang="en-GB" sz="800">
              <a:solidFill>
                <a:srgbClr val="FFFFFF"/>
              </a:solidFill>
            </a:endParaRPr>
          </a:p>
        </p:txBody>
      </p:sp>
      <p:cxnSp>
        <p:nvCxnSpPr>
          <p:cNvPr id="75" name="Gerade Verbindung mit Pfeil 43"/>
          <p:cNvCxnSpPr/>
          <p:nvPr/>
        </p:nvCxnSpPr>
        <p:spPr bwMode="auto">
          <a:xfrm>
            <a:off x="1991612" y="3027476"/>
            <a:ext cx="1080000" cy="0"/>
          </a:xfrm>
          <a:prstGeom prst="straightConnector1">
            <a:avLst/>
          </a:prstGeom>
          <a:solidFill>
            <a:schemeClr val="accent1"/>
          </a:solidFill>
          <a:ln w="19050" cap="flat" cmpd="sng" algn="ctr">
            <a:solidFill>
              <a:schemeClr val="accent3">
                <a:lumMod val="50000"/>
              </a:schemeClr>
            </a:solidFill>
            <a:prstDash val="solid"/>
            <a:round/>
            <a:headEnd type="none" w="med" len="med"/>
            <a:tailEnd type="triangle" w="med" len="med"/>
          </a:ln>
          <a:effectLst/>
        </p:spPr>
      </p:cxnSp>
      <p:grpSp>
        <p:nvGrpSpPr>
          <p:cNvPr id="2" name="Group 137"/>
          <p:cNvGrpSpPr/>
          <p:nvPr/>
        </p:nvGrpSpPr>
        <p:grpSpPr>
          <a:xfrm>
            <a:off x="182177" y="2492870"/>
            <a:ext cx="8675688" cy="937537"/>
            <a:chOff x="196850" y="2630488"/>
            <a:chExt cx="8675688" cy="937537"/>
          </a:xfrm>
        </p:grpSpPr>
        <p:pic>
          <p:nvPicPr>
            <p:cNvPr id="48" name="Grafik 18" descr="ufp.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84840" y="2947988"/>
              <a:ext cx="650423" cy="504000"/>
            </a:xfrm>
            <a:prstGeom prst="rect">
              <a:avLst/>
            </a:prstGeom>
            <a:noFill/>
            <a:ln w="9525">
              <a:noFill/>
              <a:miter lim="800000"/>
              <a:headEnd/>
              <a:tailEnd/>
            </a:ln>
          </p:spPr>
        </p:pic>
        <p:pic>
          <p:nvPicPr>
            <p:cNvPr id="49" name="Grafik 69" descr="Mil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3811" y="2638425"/>
              <a:ext cx="783569" cy="756000"/>
            </a:xfrm>
            <a:prstGeom prst="rect">
              <a:avLst/>
            </a:prstGeom>
            <a:noFill/>
            <a:ln w="9525">
              <a:noFill/>
              <a:miter lim="800000"/>
              <a:headEnd/>
              <a:tailEnd/>
            </a:ln>
          </p:spPr>
        </p:pic>
        <p:sp>
          <p:nvSpPr>
            <p:cNvPr id="50" name="Textfeld 70"/>
            <p:cNvSpPr txBox="1">
              <a:spLocks noChangeArrowheads="1"/>
            </p:cNvSpPr>
            <p:nvPr/>
          </p:nvSpPr>
          <p:spPr bwMode="auto">
            <a:xfrm>
              <a:off x="3232385" y="3298825"/>
              <a:ext cx="809625" cy="215900"/>
            </a:xfrm>
            <a:prstGeom prst="rect">
              <a:avLst/>
            </a:prstGeom>
            <a:noFill/>
            <a:ln w="9525">
              <a:noFill/>
              <a:miter lim="800000"/>
              <a:headEnd/>
              <a:tailEnd/>
            </a:ln>
          </p:spPr>
          <p:txBody>
            <a:bodyPr wrap="square">
              <a:spAutoFit/>
            </a:bodyPr>
            <a:lstStyle/>
            <a:p>
              <a:pPr algn="ctr">
                <a:spcBef>
                  <a:spcPct val="50000"/>
                </a:spcBef>
              </a:pPr>
              <a:r>
                <a:rPr lang="en-GB" sz="800" b="0" smtClean="0">
                  <a:solidFill>
                    <a:srgbClr val="000000"/>
                  </a:solidFill>
                </a:rPr>
                <a:t>Paper mill</a:t>
              </a:r>
              <a:endParaRPr lang="en-GB" sz="800" b="0">
                <a:solidFill>
                  <a:srgbClr val="000000"/>
                </a:solidFill>
              </a:endParaRPr>
            </a:p>
          </p:txBody>
        </p:sp>
        <p:pic>
          <p:nvPicPr>
            <p:cNvPr id="51" name="Grafik 72" descr="Mill 2.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56472" y="2740025"/>
              <a:ext cx="1175176" cy="828000"/>
            </a:xfrm>
            <a:prstGeom prst="rect">
              <a:avLst/>
            </a:prstGeom>
            <a:noFill/>
            <a:ln w="9525">
              <a:noFill/>
              <a:miter lim="800000"/>
              <a:headEnd/>
              <a:tailEnd/>
            </a:ln>
          </p:spPr>
        </p:pic>
        <p:sp>
          <p:nvSpPr>
            <p:cNvPr id="52" name="Textfeld 74"/>
            <p:cNvSpPr txBox="1">
              <a:spLocks noChangeArrowheads="1"/>
            </p:cNvSpPr>
            <p:nvPr/>
          </p:nvSpPr>
          <p:spPr bwMode="auto">
            <a:xfrm>
              <a:off x="4137260" y="3281363"/>
              <a:ext cx="1682750" cy="215900"/>
            </a:xfrm>
            <a:prstGeom prst="rect">
              <a:avLst/>
            </a:prstGeom>
            <a:noFill/>
            <a:ln w="9525">
              <a:noFill/>
              <a:miter lim="800000"/>
              <a:headEnd/>
              <a:tailEnd/>
            </a:ln>
          </p:spPr>
          <p:txBody>
            <a:bodyPr wrap="square">
              <a:spAutoFit/>
            </a:bodyPr>
            <a:lstStyle/>
            <a:p>
              <a:pPr algn="ctr">
                <a:spcBef>
                  <a:spcPct val="50000"/>
                </a:spcBef>
              </a:pPr>
              <a:r>
                <a:rPr lang="en-GB" sz="800" b="0" smtClean="0">
                  <a:solidFill>
                    <a:srgbClr val="000000"/>
                  </a:solidFill>
                </a:rPr>
                <a:t>Uncoated fine paper</a:t>
              </a:r>
              <a:endParaRPr lang="en-GB" sz="800" b="0">
                <a:solidFill>
                  <a:srgbClr val="000000"/>
                </a:solidFill>
              </a:endParaRPr>
            </a:p>
          </p:txBody>
        </p:sp>
        <p:sp>
          <p:nvSpPr>
            <p:cNvPr id="53" name="Textfeld 75"/>
            <p:cNvSpPr txBox="1">
              <a:spLocks noChangeArrowheads="1"/>
            </p:cNvSpPr>
            <p:nvPr/>
          </p:nvSpPr>
          <p:spPr bwMode="auto">
            <a:xfrm>
              <a:off x="5631097" y="3279775"/>
              <a:ext cx="885825" cy="215900"/>
            </a:xfrm>
            <a:prstGeom prst="rect">
              <a:avLst/>
            </a:prstGeom>
            <a:noFill/>
            <a:ln w="9525">
              <a:noFill/>
              <a:miter lim="800000"/>
              <a:headEnd/>
              <a:tailEnd/>
            </a:ln>
          </p:spPr>
          <p:txBody>
            <a:bodyPr wrap="square">
              <a:spAutoFit/>
            </a:bodyPr>
            <a:lstStyle/>
            <a:p>
              <a:pPr algn="ctr">
                <a:spcBef>
                  <a:spcPct val="50000"/>
                </a:spcBef>
              </a:pPr>
              <a:r>
                <a:rPr lang="en-GB" sz="800" b="0" smtClean="0">
                  <a:solidFill>
                    <a:srgbClr val="000000"/>
                  </a:solidFill>
                </a:rPr>
                <a:t>Finishing</a:t>
              </a:r>
              <a:endParaRPr lang="en-GB" sz="800" b="0">
                <a:solidFill>
                  <a:srgbClr val="000000"/>
                </a:solidFill>
              </a:endParaRPr>
            </a:p>
          </p:txBody>
        </p:sp>
        <p:sp>
          <p:nvSpPr>
            <p:cNvPr id="54" name="Textfeld 76"/>
            <p:cNvSpPr txBox="1">
              <a:spLocks noChangeArrowheads="1"/>
            </p:cNvSpPr>
            <p:nvPr/>
          </p:nvSpPr>
          <p:spPr bwMode="auto">
            <a:xfrm>
              <a:off x="7035013" y="3084044"/>
              <a:ext cx="1341754" cy="338554"/>
            </a:xfrm>
            <a:prstGeom prst="rect">
              <a:avLst/>
            </a:prstGeom>
            <a:noFill/>
            <a:ln w="9525">
              <a:noFill/>
              <a:miter lim="800000"/>
              <a:headEnd/>
              <a:tailEnd/>
            </a:ln>
          </p:spPr>
          <p:txBody>
            <a:bodyPr wrap="square">
              <a:spAutoFit/>
            </a:bodyPr>
            <a:lstStyle/>
            <a:p>
              <a:pPr>
                <a:spcBef>
                  <a:spcPct val="50000"/>
                </a:spcBef>
              </a:pPr>
              <a:r>
                <a:rPr lang="en-GB" sz="800" b="0" dirty="0" smtClean="0">
                  <a:solidFill>
                    <a:srgbClr val="000000"/>
                  </a:solidFill>
                </a:rPr>
                <a:t>Office and professional</a:t>
              </a:r>
              <a:br>
                <a:rPr lang="en-GB" sz="800" b="0" dirty="0" smtClean="0">
                  <a:solidFill>
                    <a:srgbClr val="000000"/>
                  </a:solidFill>
                </a:rPr>
              </a:br>
              <a:r>
                <a:rPr lang="en-GB" sz="800" b="0" dirty="0" smtClean="0">
                  <a:solidFill>
                    <a:srgbClr val="000000"/>
                  </a:solidFill>
                </a:rPr>
                <a:t>printing paper</a:t>
              </a:r>
              <a:endParaRPr lang="en-GB" sz="800" b="0" dirty="0">
                <a:solidFill>
                  <a:srgbClr val="000000"/>
                </a:solidFill>
              </a:endParaRPr>
            </a:p>
          </p:txBody>
        </p:sp>
        <p:cxnSp>
          <p:nvCxnSpPr>
            <p:cNvPr id="55" name="Gerade Verbindung mit Pfeil 77"/>
            <p:cNvCxnSpPr/>
            <p:nvPr/>
          </p:nvCxnSpPr>
          <p:spPr bwMode="auto">
            <a:xfrm>
              <a:off x="4137260" y="3273425"/>
              <a:ext cx="1501775" cy="0"/>
            </a:xfrm>
            <a:prstGeom prst="straightConnector1">
              <a:avLst/>
            </a:prstGeom>
            <a:solidFill>
              <a:schemeClr val="accent1"/>
            </a:solidFill>
            <a:ln w="19050" cap="flat" cmpd="sng" algn="ctr">
              <a:solidFill>
                <a:schemeClr val="accent3">
                  <a:lumMod val="50000"/>
                </a:schemeClr>
              </a:solidFill>
              <a:prstDash val="solid"/>
              <a:round/>
              <a:headEnd type="none" w="med" len="med"/>
              <a:tailEnd type="triangle" w="med" len="med"/>
            </a:ln>
            <a:effectLst/>
          </p:spPr>
        </p:cxnSp>
        <p:pic>
          <p:nvPicPr>
            <p:cNvPr id="78" name="Grafik 61" descr="Mil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5376" y="2630488"/>
              <a:ext cx="783570" cy="756000"/>
            </a:xfrm>
            <a:prstGeom prst="rect">
              <a:avLst/>
            </a:prstGeom>
            <a:noFill/>
            <a:ln w="9525">
              <a:noFill/>
              <a:miter lim="800000"/>
              <a:headEnd/>
              <a:tailEnd/>
            </a:ln>
          </p:spPr>
        </p:pic>
        <p:pic>
          <p:nvPicPr>
            <p:cNvPr id="79" name="Grafik 62" descr="Pulp.jpg"/>
            <p:cNvPicPr>
              <a:picLocks noChangeAspect="1"/>
            </p:cNvPicPr>
            <p:nvPr/>
          </p:nvPicPr>
          <p:blipFill>
            <a:blip r:embed="rId7" cstate="email">
              <a:extLst>
                <a:ext uri="{28A0092B-C50C-407E-A947-70E740481C1C}">
                  <a14:useLocalDpi xmlns:a14="http://schemas.microsoft.com/office/drawing/2010/main"/>
                </a:ext>
              </a:extLst>
            </a:blip>
            <a:srcRect b="6590"/>
            <a:stretch>
              <a:fillRect/>
            </a:stretch>
          </p:blipFill>
          <p:spPr bwMode="auto">
            <a:xfrm>
              <a:off x="2128292" y="2827338"/>
              <a:ext cx="629200" cy="396000"/>
            </a:xfrm>
            <a:prstGeom prst="rect">
              <a:avLst/>
            </a:prstGeom>
            <a:noFill/>
            <a:ln w="9525">
              <a:noFill/>
              <a:miter lim="800000"/>
              <a:headEnd/>
              <a:tailEnd/>
            </a:ln>
          </p:spPr>
        </p:pic>
        <p:pic>
          <p:nvPicPr>
            <p:cNvPr id="80" name="Grafik 63" descr="Trees.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4800" y="2827338"/>
              <a:ext cx="503238" cy="720725"/>
            </a:xfrm>
            <a:prstGeom prst="rect">
              <a:avLst/>
            </a:prstGeom>
            <a:noFill/>
            <a:ln w="9525">
              <a:noFill/>
              <a:miter lim="800000"/>
              <a:headEnd/>
              <a:tailEnd/>
            </a:ln>
          </p:spPr>
        </p:pic>
        <p:sp>
          <p:nvSpPr>
            <p:cNvPr id="81" name="Textfeld 65"/>
            <p:cNvSpPr txBox="1">
              <a:spLocks noChangeArrowheads="1"/>
            </p:cNvSpPr>
            <p:nvPr/>
          </p:nvSpPr>
          <p:spPr bwMode="auto">
            <a:xfrm>
              <a:off x="241300" y="3275013"/>
              <a:ext cx="633413" cy="215900"/>
            </a:xfrm>
            <a:prstGeom prst="rect">
              <a:avLst/>
            </a:prstGeom>
            <a:noFill/>
            <a:ln w="9525">
              <a:noFill/>
              <a:miter lim="800000"/>
              <a:headEnd/>
              <a:tailEnd/>
            </a:ln>
          </p:spPr>
          <p:txBody>
            <a:bodyPr wrap="square">
              <a:spAutoFit/>
            </a:bodyPr>
            <a:lstStyle/>
            <a:p>
              <a:pPr algn="ctr">
                <a:spcBef>
                  <a:spcPct val="50000"/>
                </a:spcBef>
              </a:pPr>
              <a:r>
                <a:rPr lang="en-GB" sz="800" b="0" smtClean="0">
                  <a:solidFill>
                    <a:srgbClr val="000000"/>
                  </a:solidFill>
                </a:rPr>
                <a:t>Forest</a:t>
              </a:r>
              <a:endParaRPr lang="en-GB" sz="800" b="0">
                <a:solidFill>
                  <a:srgbClr val="000000"/>
                </a:solidFill>
              </a:endParaRPr>
            </a:p>
          </p:txBody>
        </p:sp>
        <p:sp>
          <p:nvSpPr>
            <p:cNvPr id="82" name="Textfeld 66"/>
            <p:cNvSpPr txBox="1">
              <a:spLocks noChangeArrowheads="1"/>
            </p:cNvSpPr>
            <p:nvPr/>
          </p:nvSpPr>
          <p:spPr bwMode="auto">
            <a:xfrm>
              <a:off x="1123950" y="3286125"/>
              <a:ext cx="809625" cy="215900"/>
            </a:xfrm>
            <a:prstGeom prst="rect">
              <a:avLst/>
            </a:prstGeom>
            <a:noFill/>
            <a:ln w="9525">
              <a:noFill/>
              <a:miter lim="800000"/>
              <a:headEnd/>
              <a:tailEnd/>
            </a:ln>
          </p:spPr>
          <p:txBody>
            <a:bodyPr wrap="square">
              <a:spAutoFit/>
            </a:bodyPr>
            <a:lstStyle/>
            <a:p>
              <a:pPr algn="ctr">
                <a:spcBef>
                  <a:spcPct val="50000"/>
                </a:spcBef>
              </a:pPr>
              <a:r>
                <a:rPr lang="en-GB" sz="800" b="0" smtClean="0">
                  <a:solidFill>
                    <a:srgbClr val="000000"/>
                  </a:solidFill>
                </a:rPr>
                <a:t>Pulp mill</a:t>
              </a:r>
              <a:endParaRPr lang="en-GB" sz="800" b="0">
                <a:solidFill>
                  <a:srgbClr val="000000"/>
                </a:solidFill>
              </a:endParaRPr>
            </a:p>
          </p:txBody>
        </p:sp>
        <p:sp>
          <p:nvSpPr>
            <p:cNvPr id="83" name="Textfeld 67"/>
            <p:cNvSpPr txBox="1">
              <a:spLocks noChangeArrowheads="1"/>
            </p:cNvSpPr>
            <p:nvPr/>
          </p:nvSpPr>
          <p:spPr bwMode="auto">
            <a:xfrm>
              <a:off x="1907630" y="3281363"/>
              <a:ext cx="1179512" cy="215900"/>
            </a:xfrm>
            <a:prstGeom prst="rect">
              <a:avLst/>
            </a:prstGeom>
            <a:noFill/>
            <a:ln w="9525">
              <a:noFill/>
              <a:miter lim="800000"/>
              <a:headEnd/>
              <a:tailEnd/>
            </a:ln>
          </p:spPr>
          <p:txBody>
            <a:bodyPr wrap="square">
              <a:spAutoFit/>
            </a:bodyPr>
            <a:lstStyle/>
            <a:p>
              <a:pPr algn="ctr">
                <a:spcBef>
                  <a:spcPct val="50000"/>
                </a:spcBef>
              </a:pPr>
              <a:r>
                <a:rPr lang="en-GB" sz="800" b="0" smtClean="0">
                  <a:solidFill>
                    <a:srgbClr val="000000"/>
                  </a:solidFill>
                </a:rPr>
                <a:t>Pulp</a:t>
              </a:r>
              <a:endParaRPr lang="en-GB" sz="800" b="0">
                <a:solidFill>
                  <a:srgbClr val="000000"/>
                </a:solidFill>
              </a:endParaRPr>
            </a:p>
          </p:txBody>
        </p:sp>
        <p:cxnSp>
          <p:nvCxnSpPr>
            <p:cNvPr id="84" name="Gerade Verbindung mit Pfeil 68"/>
            <p:cNvCxnSpPr/>
            <p:nvPr/>
          </p:nvCxnSpPr>
          <p:spPr bwMode="auto">
            <a:xfrm>
              <a:off x="795338" y="3271838"/>
              <a:ext cx="220662" cy="3175"/>
            </a:xfrm>
            <a:prstGeom prst="straightConnector1">
              <a:avLst/>
            </a:prstGeom>
            <a:solidFill>
              <a:schemeClr val="accent1"/>
            </a:solidFill>
            <a:ln w="19050" cap="flat" cmpd="sng" algn="ctr">
              <a:solidFill>
                <a:schemeClr val="accent3">
                  <a:lumMod val="50000"/>
                </a:schemeClr>
              </a:solidFill>
              <a:prstDash val="solid"/>
              <a:round/>
              <a:headEnd type="none" w="med" len="med"/>
              <a:tailEnd type="triangle" w="med" len="med"/>
            </a:ln>
            <a:effectLst/>
          </p:spPr>
        </p:cxnSp>
        <p:pic>
          <p:nvPicPr>
            <p:cNvPr id="85" name="Picture 2" descr="X:\Corporate\Marketing\Images\Integrated_Value_Chain\Mondi Value Chain Folder\Links\UFP reel.jpg"/>
            <p:cNvPicPr>
              <a:picLocks noChangeAspect="1" noChangeArrowheads="1"/>
            </p:cNvPicPr>
            <p:nvPr/>
          </p:nvPicPr>
          <p:blipFill>
            <a:blip r:embed="rId9" cstate="email">
              <a:extLst>
                <a:ext uri="{28A0092B-C50C-407E-A947-70E740481C1C}">
                  <a14:useLocalDpi xmlns:a14="http://schemas.microsoft.com/office/drawing/2010/main"/>
                </a:ext>
              </a:extLst>
            </a:blip>
            <a:srcRect l="3036" t="14539" r="14101" b="13043"/>
            <a:stretch>
              <a:fillRect/>
            </a:stretch>
          </p:blipFill>
          <p:spPr bwMode="auto">
            <a:xfrm>
              <a:off x="4640452" y="2740025"/>
              <a:ext cx="496588" cy="504000"/>
            </a:xfrm>
            <a:prstGeom prst="rect">
              <a:avLst/>
            </a:prstGeom>
            <a:noFill/>
            <a:ln w="9525">
              <a:noFill/>
              <a:miter lim="800000"/>
              <a:headEnd/>
              <a:tailEnd/>
            </a:ln>
          </p:spPr>
        </p:pic>
        <p:cxnSp>
          <p:nvCxnSpPr>
            <p:cNvPr id="90" name="Gerade Verbindung mit Pfeil 126"/>
            <p:cNvCxnSpPr/>
            <p:nvPr/>
          </p:nvCxnSpPr>
          <p:spPr bwMode="auto">
            <a:xfrm flipV="1">
              <a:off x="6516922" y="3276600"/>
              <a:ext cx="557213" cy="1588"/>
            </a:xfrm>
            <a:prstGeom prst="straightConnector1">
              <a:avLst/>
            </a:prstGeom>
            <a:solidFill>
              <a:schemeClr val="accent1"/>
            </a:solidFill>
            <a:ln w="19050" cap="flat" cmpd="sng" algn="ctr">
              <a:solidFill>
                <a:schemeClr val="accent3">
                  <a:lumMod val="50000"/>
                </a:schemeClr>
              </a:solidFill>
              <a:prstDash val="solid"/>
              <a:round/>
              <a:headEnd type="none" w="med" len="med"/>
              <a:tailEnd type="triangle" w="med" len="med"/>
            </a:ln>
            <a:effectLst/>
          </p:spPr>
        </p:cxnSp>
        <p:sp>
          <p:nvSpPr>
            <p:cNvPr id="92" name="Abgerundetes Rechteck 103"/>
            <p:cNvSpPr>
              <a:spLocks noChangeArrowheads="1"/>
            </p:cNvSpPr>
            <p:nvPr/>
          </p:nvSpPr>
          <p:spPr bwMode="auto">
            <a:xfrm>
              <a:off x="196850" y="2674938"/>
              <a:ext cx="8675688" cy="831850"/>
            </a:xfrm>
            <a:prstGeom prst="roundRect">
              <a:avLst>
                <a:gd name="adj" fmla="val 11505"/>
              </a:avLst>
            </a:prstGeom>
            <a:noFill/>
            <a:ln w="9525" algn="ctr">
              <a:solidFill>
                <a:schemeClr val="accent1"/>
              </a:solidFill>
              <a:round/>
              <a:headEnd/>
              <a:tailEnd/>
            </a:ln>
          </p:spPr>
          <p:txBody>
            <a:bodyPr anchor="ctr"/>
            <a:lstStyle/>
            <a:p>
              <a:pPr algn="ctr">
                <a:spcBef>
                  <a:spcPct val="50000"/>
                </a:spcBef>
              </a:pPr>
              <a:endParaRPr lang="en-GB" sz="1600">
                <a:solidFill>
                  <a:srgbClr val="FFFFFF"/>
                </a:solidFill>
              </a:endParaRPr>
            </a:p>
          </p:txBody>
        </p:sp>
      </p:grpSp>
      <p:sp>
        <p:nvSpPr>
          <p:cNvPr id="93" name="Abgerundetes Rechteck 111"/>
          <p:cNvSpPr>
            <a:spLocks noChangeArrowheads="1"/>
          </p:cNvSpPr>
          <p:nvPr/>
        </p:nvSpPr>
        <p:spPr bwMode="auto">
          <a:xfrm>
            <a:off x="182177" y="3423142"/>
            <a:ext cx="8675688" cy="1689100"/>
          </a:xfrm>
          <a:prstGeom prst="roundRect">
            <a:avLst>
              <a:gd name="adj" fmla="val 11505"/>
            </a:avLst>
          </a:prstGeom>
          <a:noFill/>
          <a:ln w="9525" algn="ctr">
            <a:solidFill>
              <a:schemeClr val="accent1"/>
            </a:solidFill>
            <a:round/>
            <a:headEnd/>
            <a:tailEnd/>
          </a:ln>
        </p:spPr>
        <p:txBody>
          <a:bodyPr anchor="ctr"/>
          <a:lstStyle/>
          <a:p>
            <a:pPr algn="ctr">
              <a:spcBef>
                <a:spcPct val="50000"/>
              </a:spcBef>
            </a:pPr>
            <a:endParaRPr lang="en-GB" sz="1600">
              <a:solidFill>
                <a:srgbClr val="FFFFFF"/>
              </a:solidFill>
            </a:endParaRPr>
          </a:p>
        </p:txBody>
      </p:sp>
      <p:grpSp>
        <p:nvGrpSpPr>
          <p:cNvPr id="3" name="Group 129"/>
          <p:cNvGrpSpPr/>
          <p:nvPr/>
        </p:nvGrpSpPr>
        <p:grpSpPr>
          <a:xfrm>
            <a:off x="179390" y="1016495"/>
            <a:ext cx="8675688" cy="1476375"/>
            <a:chOff x="196850" y="1060450"/>
            <a:chExt cx="8675688" cy="1476375"/>
          </a:xfrm>
        </p:grpSpPr>
        <p:pic>
          <p:nvPicPr>
            <p:cNvPr id="56" name="Grafik 25" descr="Mil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3811" y="1177925"/>
              <a:ext cx="783569" cy="756000"/>
            </a:xfrm>
            <a:prstGeom prst="rect">
              <a:avLst/>
            </a:prstGeom>
            <a:noFill/>
            <a:ln w="9525">
              <a:noFill/>
              <a:miter lim="800000"/>
              <a:headEnd/>
              <a:tailEnd/>
            </a:ln>
          </p:spPr>
        </p:pic>
        <p:sp>
          <p:nvSpPr>
            <p:cNvPr id="57" name="Textfeld 26"/>
            <p:cNvSpPr txBox="1">
              <a:spLocks noChangeArrowheads="1"/>
            </p:cNvSpPr>
            <p:nvPr/>
          </p:nvSpPr>
          <p:spPr bwMode="auto">
            <a:xfrm>
              <a:off x="3203811" y="1874838"/>
              <a:ext cx="809625" cy="215900"/>
            </a:xfrm>
            <a:prstGeom prst="rect">
              <a:avLst/>
            </a:prstGeom>
            <a:noFill/>
            <a:ln w="9525">
              <a:noFill/>
              <a:miter lim="800000"/>
              <a:headEnd/>
              <a:tailEnd/>
            </a:ln>
          </p:spPr>
          <p:txBody>
            <a:bodyPr>
              <a:spAutoFit/>
            </a:bodyPr>
            <a:lstStyle/>
            <a:p>
              <a:pPr algn="ctr">
                <a:spcBef>
                  <a:spcPct val="50000"/>
                </a:spcBef>
              </a:pPr>
              <a:r>
                <a:rPr lang="en-GB" sz="800" b="0" smtClean="0">
                  <a:solidFill>
                    <a:srgbClr val="000000"/>
                  </a:solidFill>
                </a:rPr>
                <a:t>Paper mill</a:t>
              </a:r>
              <a:endParaRPr lang="en-GB" sz="800" b="0">
                <a:solidFill>
                  <a:srgbClr val="000000"/>
                </a:solidFill>
              </a:endParaRPr>
            </a:p>
          </p:txBody>
        </p:sp>
        <p:pic>
          <p:nvPicPr>
            <p:cNvPr id="59" name="Grafik 8" descr="CP.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106161" y="1595437"/>
              <a:ext cx="663575" cy="447675"/>
            </a:xfrm>
            <a:prstGeom prst="rect">
              <a:avLst/>
            </a:prstGeom>
            <a:noFill/>
            <a:ln w="9525">
              <a:noFill/>
              <a:miter lim="800000"/>
              <a:headEnd/>
              <a:tailEnd/>
            </a:ln>
          </p:spPr>
        </p:pic>
        <p:pic>
          <p:nvPicPr>
            <p:cNvPr id="60" name="Grafik 12" descr="Mill 2.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56473" y="1281113"/>
              <a:ext cx="1175177" cy="828000"/>
            </a:xfrm>
            <a:prstGeom prst="rect">
              <a:avLst/>
            </a:prstGeom>
            <a:noFill/>
            <a:ln w="9525">
              <a:noFill/>
              <a:miter lim="800000"/>
              <a:headEnd/>
              <a:tailEnd/>
            </a:ln>
          </p:spPr>
        </p:pic>
        <p:pic>
          <p:nvPicPr>
            <p:cNvPr id="61" name="Grafik 13" descr="Mil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4901" y="1621631"/>
              <a:ext cx="783569" cy="756000"/>
            </a:xfrm>
            <a:prstGeom prst="rect">
              <a:avLst/>
            </a:prstGeom>
            <a:noFill/>
            <a:ln w="9525">
              <a:noFill/>
              <a:miter lim="800000"/>
              <a:headEnd/>
              <a:tailEnd/>
            </a:ln>
          </p:spPr>
        </p:pic>
        <p:pic>
          <p:nvPicPr>
            <p:cNvPr id="63" name="Grafik 15" descr="Pulp.jpg"/>
            <p:cNvPicPr>
              <a:picLocks noChangeAspect="1"/>
            </p:cNvPicPr>
            <p:nvPr/>
          </p:nvPicPr>
          <p:blipFill>
            <a:blip r:embed="rId7" cstate="email">
              <a:extLst>
                <a:ext uri="{28A0092B-C50C-407E-A947-70E740481C1C}">
                  <a14:useLocalDpi xmlns:a14="http://schemas.microsoft.com/office/drawing/2010/main"/>
                </a:ext>
              </a:extLst>
            </a:blip>
            <a:srcRect b="6590"/>
            <a:stretch>
              <a:fillRect/>
            </a:stretch>
          </p:blipFill>
          <p:spPr bwMode="auto">
            <a:xfrm>
              <a:off x="2143125" y="1784788"/>
              <a:ext cx="629200" cy="396000"/>
            </a:xfrm>
            <a:prstGeom prst="rect">
              <a:avLst/>
            </a:prstGeom>
            <a:noFill/>
            <a:ln w="9525">
              <a:noFill/>
              <a:miter lim="800000"/>
              <a:headEnd/>
              <a:tailEnd/>
            </a:ln>
          </p:spPr>
        </p:pic>
        <p:pic>
          <p:nvPicPr>
            <p:cNvPr id="64" name="Grafik 16" descr="RecovPaper.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235076" y="1081088"/>
              <a:ext cx="555771" cy="504000"/>
            </a:xfrm>
            <a:prstGeom prst="rect">
              <a:avLst/>
            </a:prstGeom>
            <a:noFill/>
            <a:ln w="9525">
              <a:noFill/>
              <a:miter lim="800000"/>
              <a:headEnd/>
              <a:tailEnd/>
            </a:ln>
          </p:spPr>
        </p:pic>
        <p:pic>
          <p:nvPicPr>
            <p:cNvPr id="65" name="Grafik 19" descr="Trees.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55973" y="1731113"/>
              <a:ext cx="527869" cy="756000"/>
            </a:xfrm>
            <a:prstGeom prst="rect">
              <a:avLst/>
            </a:prstGeom>
            <a:noFill/>
            <a:ln w="9525">
              <a:noFill/>
              <a:miter lim="800000"/>
              <a:headEnd/>
              <a:tailEnd/>
            </a:ln>
          </p:spPr>
        </p:pic>
        <p:sp>
          <p:nvSpPr>
            <p:cNvPr id="66" name="Textfeld 22"/>
            <p:cNvSpPr txBox="1">
              <a:spLocks noChangeArrowheads="1"/>
            </p:cNvSpPr>
            <p:nvPr/>
          </p:nvSpPr>
          <p:spPr bwMode="auto">
            <a:xfrm>
              <a:off x="230573" y="2320925"/>
              <a:ext cx="633413" cy="215900"/>
            </a:xfrm>
            <a:prstGeom prst="rect">
              <a:avLst/>
            </a:prstGeom>
            <a:noFill/>
            <a:ln w="9525">
              <a:noFill/>
              <a:miter lim="800000"/>
              <a:headEnd/>
              <a:tailEnd/>
            </a:ln>
          </p:spPr>
          <p:txBody>
            <a:bodyPr>
              <a:spAutoFit/>
            </a:bodyPr>
            <a:lstStyle/>
            <a:p>
              <a:pPr algn="ctr">
                <a:spcBef>
                  <a:spcPct val="50000"/>
                </a:spcBef>
              </a:pPr>
              <a:r>
                <a:rPr lang="en-GB" sz="800" b="0" smtClean="0">
                  <a:solidFill>
                    <a:srgbClr val="000000"/>
                  </a:solidFill>
                </a:rPr>
                <a:t>Forest</a:t>
              </a:r>
              <a:endParaRPr lang="en-GB" sz="800" b="0">
                <a:solidFill>
                  <a:srgbClr val="000000"/>
                </a:solidFill>
              </a:endParaRPr>
            </a:p>
          </p:txBody>
        </p:sp>
        <p:sp>
          <p:nvSpPr>
            <p:cNvPr id="67" name="Textfeld 23"/>
            <p:cNvSpPr txBox="1">
              <a:spLocks noChangeArrowheads="1"/>
            </p:cNvSpPr>
            <p:nvPr/>
          </p:nvSpPr>
          <p:spPr bwMode="auto">
            <a:xfrm>
              <a:off x="1138623" y="2320925"/>
              <a:ext cx="809625" cy="215900"/>
            </a:xfrm>
            <a:prstGeom prst="rect">
              <a:avLst/>
            </a:prstGeom>
            <a:noFill/>
            <a:ln w="9525">
              <a:noFill/>
              <a:miter lim="800000"/>
              <a:headEnd/>
              <a:tailEnd/>
            </a:ln>
          </p:spPr>
          <p:txBody>
            <a:bodyPr>
              <a:spAutoFit/>
            </a:bodyPr>
            <a:lstStyle/>
            <a:p>
              <a:pPr algn="ctr">
                <a:spcBef>
                  <a:spcPct val="50000"/>
                </a:spcBef>
              </a:pPr>
              <a:r>
                <a:rPr lang="en-GB" sz="800" b="0" smtClean="0">
                  <a:solidFill>
                    <a:srgbClr val="000000"/>
                  </a:solidFill>
                </a:rPr>
                <a:t>Pulp mill</a:t>
              </a:r>
              <a:endParaRPr lang="en-GB" sz="800" b="0">
                <a:solidFill>
                  <a:srgbClr val="000000"/>
                </a:solidFill>
              </a:endParaRPr>
            </a:p>
          </p:txBody>
        </p:sp>
        <p:sp>
          <p:nvSpPr>
            <p:cNvPr id="68" name="Textfeld 24"/>
            <p:cNvSpPr txBox="1">
              <a:spLocks noChangeArrowheads="1"/>
            </p:cNvSpPr>
            <p:nvPr/>
          </p:nvSpPr>
          <p:spPr bwMode="auto">
            <a:xfrm>
              <a:off x="1943601" y="2320925"/>
              <a:ext cx="1179512" cy="215900"/>
            </a:xfrm>
            <a:prstGeom prst="rect">
              <a:avLst/>
            </a:prstGeom>
            <a:noFill/>
            <a:ln w="9525">
              <a:noFill/>
              <a:miter lim="800000"/>
              <a:headEnd/>
              <a:tailEnd/>
            </a:ln>
          </p:spPr>
          <p:txBody>
            <a:bodyPr>
              <a:spAutoFit/>
            </a:bodyPr>
            <a:lstStyle/>
            <a:p>
              <a:pPr algn="ctr">
                <a:spcBef>
                  <a:spcPct val="50000"/>
                </a:spcBef>
              </a:pPr>
              <a:r>
                <a:rPr lang="en-GB" sz="800" b="0" smtClean="0">
                  <a:solidFill>
                    <a:srgbClr val="000000"/>
                  </a:solidFill>
                </a:rPr>
                <a:t>Pulp</a:t>
              </a:r>
              <a:endParaRPr lang="en-GB" sz="800" b="0">
                <a:solidFill>
                  <a:srgbClr val="000000"/>
                </a:solidFill>
              </a:endParaRPr>
            </a:p>
          </p:txBody>
        </p:sp>
        <p:sp>
          <p:nvSpPr>
            <p:cNvPr id="69" name="Textfeld 27"/>
            <p:cNvSpPr txBox="1">
              <a:spLocks noChangeArrowheads="1"/>
            </p:cNvSpPr>
            <p:nvPr/>
          </p:nvSpPr>
          <p:spPr bwMode="auto">
            <a:xfrm>
              <a:off x="4137260" y="1820863"/>
              <a:ext cx="1682750" cy="339725"/>
            </a:xfrm>
            <a:prstGeom prst="rect">
              <a:avLst/>
            </a:prstGeom>
            <a:noFill/>
            <a:ln w="9525">
              <a:noFill/>
              <a:miter lim="800000"/>
              <a:headEnd/>
              <a:tailEnd/>
            </a:ln>
          </p:spPr>
          <p:txBody>
            <a:bodyPr>
              <a:spAutoFit/>
            </a:bodyPr>
            <a:lstStyle/>
            <a:p>
              <a:pPr algn="ctr">
                <a:spcBef>
                  <a:spcPct val="50000"/>
                </a:spcBef>
              </a:pPr>
              <a:r>
                <a:rPr lang="en-GB" sz="800" b="0" smtClean="0">
                  <a:solidFill>
                    <a:srgbClr val="000000"/>
                  </a:solidFill>
                </a:rPr>
                <a:t>Recycled and virgin containerboard</a:t>
              </a:r>
              <a:endParaRPr lang="en-GB" sz="800" b="0">
                <a:solidFill>
                  <a:srgbClr val="000000"/>
                </a:solidFill>
              </a:endParaRPr>
            </a:p>
          </p:txBody>
        </p:sp>
        <p:sp>
          <p:nvSpPr>
            <p:cNvPr id="70" name="Textfeld 28"/>
            <p:cNvSpPr txBox="1">
              <a:spLocks noChangeArrowheads="1"/>
            </p:cNvSpPr>
            <p:nvPr/>
          </p:nvSpPr>
          <p:spPr bwMode="auto">
            <a:xfrm>
              <a:off x="5631097" y="1819275"/>
              <a:ext cx="885825" cy="215900"/>
            </a:xfrm>
            <a:prstGeom prst="rect">
              <a:avLst/>
            </a:prstGeom>
            <a:noFill/>
            <a:ln w="9525">
              <a:noFill/>
              <a:miter lim="800000"/>
              <a:headEnd/>
              <a:tailEnd/>
            </a:ln>
          </p:spPr>
          <p:txBody>
            <a:bodyPr>
              <a:spAutoFit/>
            </a:bodyPr>
            <a:lstStyle/>
            <a:p>
              <a:pPr algn="ctr">
                <a:spcBef>
                  <a:spcPct val="50000"/>
                </a:spcBef>
              </a:pPr>
              <a:r>
                <a:rPr lang="en-GB" sz="800" b="0" smtClean="0">
                  <a:solidFill>
                    <a:srgbClr val="000000"/>
                  </a:solidFill>
                </a:rPr>
                <a:t>Box plant</a:t>
              </a:r>
              <a:endParaRPr lang="en-GB" sz="800" b="0">
                <a:solidFill>
                  <a:srgbClr val="000000"/>
                </a:solidFill>
              </a:endParaRPr>
            </a:p>
          </p:txBody>
        </p:sp>
        <p:sp>
          <p:nvSpPr>
            <p:cNvPr id="71" name="Textfeld 29"/>
            <p:cNvSpPr txBox="1">
              <a:spLocks noChangeArrowheads="1"/>
            </p:cNvSpPr>
            <p:nvPr/>
          </p:nvSpPr>
          <p:spPr bwMode="auto">
            <a:xfrm>
              <a:off x="7105049" y="1644650"/>
              <a:ext cx="811213" cy="338138"/>
            </a:xfrm>
            <a:prstGeom prst="rect">
              <a:avLst/>
            </a:prstGeom>
            <a:noFill/>
            <a:ln w="9525">
              <a:noFill/>
              <a:miter lim="800000"/>
              <a:headEnd/>
              <a:tailEnd/>
            </a:ln>
          </p:spPr>
          <p:txBody>
            <a:bodyPr>
              <a:spAutoFit/>
            </a:bodyPr>
            <a:lstStyle/>
            <a:p>
              <a:pPr>
                <a:spcBef>
                  <a:spcPct val="50000"/>
                </a:spcBef>
              </a:pPr>
              <a:r>
                <a:rPr lang="en-GB" sz="800" b="0" smtClean="0">
                  <a:solidFill>
                    <a:srgbClr val="000000"/>
                  </a:solidFill>
                </a:rPr>
                <a:t>Corrugated</a:t>
              </a:r>
              <a:br>
                <a:rPr lang="en-GB" sz="800" b="0" smtClean="0">
                  <a:solidFill>
                    <a:srgbClr val="000000"/>
                  </a:solidFill>
                </a:rPr>
              </a:br>
              <a:r>
                <a:rPr lang="en-GB" sz="800" b="0" smtClean="0">
                  <a:solidFill>
                    <a:srgbClr val="000000"/>
                  </a:solidFill>
                </a:rPr>
                <a:t>packaging</a:t>
              </a:r>
              <a:endParaRPr lang="en-GB" sz="800" b="0">
                <a:solidFill>
                  <a:srgbClr val="000000"/>
                </a:solidFill>
              </a:endParaRPr>
            </a:p>
          </p:txBody>
        </p:sp>
        <p:cxnSp>
          <p:nvCxnSpPr>
            <p:cNvPr id="72" name="Gerade Verbindung mit Pfeil 31"/>
            <p:cNvCxnSpPr/>
            <p:nvPr/>
          </p:nvCxnSpPr>
          <p:spPr bwMode="auto">
            <a:xfrm>
              <a:off x="874713" y="2271713"/>
              <a:ext cx="220662" cy="0"/>
            </a:xfrm>
            <a:prstGeom prst="straightConnector1">
              <a:avLst/>
            </a:prstGeom>
            <a:solidFill>
              <a:schemeClr val="accent1"/>
            </a:solidFill>
            <a:ln w="19050" cap="flat" cmpd="sng" algn="ctr">
              <a:solidFill>
                <a:schemeClr val="accent3">
                  <a:lumMod val="50000"/>
                </a:schemeClr>
              </a:solidFill>
              <a:prstDash val="solid"/>
              <a:round/>
              <a:headEnd type="none" w="med" len="med"/>
              <a:tailEnd type="triangle" w="med" len="med"/>
            </a:ln>
            <a:effectLst/>
          </p:spPr>
        </p:cxnSp>
        <p:cxnSp>
          <p:nvCxnSpPr>
            <p:cNvPr id="73" name="Gerade Verbindung mit Pfeil 38"/>
            <p:cNvCxnSpPr/>
            <p:nvPr/>
          </p:nvCxnSpPr>
          <p:spPr bwMode="auto">
            <a:xfrm flipV="1">
              <a:off x="4137260" y="1812925"/>
              <a:ext cx="1501775" cy="1588"/>
            </a:xfrm>
            <a:prstGeom prst="straightConnector1">
              <a:avLst/>
            </a:prstGeom>
            <a:solidFill>
              <a:schemeClr val="accent1"/>
            </a:solidFill>
            <a:ln w="19050" cap="flat" cmpd="sng" algn="ctr">
              <a:solidFill>
                <a:schemeClr val="accent3">
                  <a:lumMod val="50000"/>
                </a:schemeClr>
              </a:solidFill>
              <a:prstDash val="solid"/>
              <a:round/>
              <a:headEnd type="none" w="med" len="med"/>
              <a:tailEnd type="triangle" w="med" len="med"/>
            </a:ln>
            <a:effectLst/>
          </p:spPr>
        </p:cxnSp>
        <p:cxnSp>
          <p:nvCxnSpPr>
            <p:cNvPr id="74" name="Gerade Verbindung mit Pfeil 40"/>
            <p:cNvCxnSpPr/>
            <p:nvPr/>
          </p:nvCxnSpPr>
          <p:spPr bwMode="auto">
            <a:xfrm flipV="1">
              <a:off x="6516922" y="1819275"/>
              <a:ext cx="557213" cy="1588"/>
            </a:xfrm>
            <a:prstGeom prst="straightConnector1">
              <a:avLst/>
            </a:prstGeom>
            <a:solidFill>
              <a:schemeClr val="accent1"/>
            </a:solidFill>
            <a:ln w="19050" cap="flat" cmpd="sng" algn="ctr">
              <a:solidFill>
                <a:schemeClr val="accent3">
                  <a:lumMod val="50000"/>
                </a:schemeClr>
              </a:solidFill>
              <a:prstDash val="solid"/>
              <a:round/>
              <a:headEnd type="none" w="med" len="med"/>
              <a:tailEnd type="triangle" w="med" len="med"/>
            </a:ln>
            <a:effectLst/>
          </p:spPr>
        </p:cxnSp>
        <p:cxnSp>
          <p:nvCxnSpPr>
            <p:cNvPr id="76" name="Gewinkelte Verbindung 47"/>
            <p:cNvCxnSpPr/>
            <p:nvPr/>
          </p:nvCxnSpPr>
          <p:spPr bwMode="auto">
            <a:xfrm>
              <a:off x="2043113" y="1281113"/>
              <a:ext cx="1080000" cy="412750"/>
            </a:xfrm>
            <a:prstGeom prst="bentConnector3">
              <a:avLst>
                <a:gd name="adj1" fmla="val 80516"/>
              </a:avLst>
            </a:prstGeom>
            <a:solidFill>
              <a:schemeClr val="accent1"/>
            </a:solidFill>
            <a:ln w="19050" cap="flat" cmpd="sng" algn="ctr">
              <a:solidFill>
                <a:schemeClr val="accent3">
                  <a:lumMod val="50000"/>
                </a:schemeClr>
              </a:solidFill>
              <a:prstDash val="solid"/>
              <a:round/>
              <a:headEnd type="none" w="med" len="med"/>
              <a:tailEnd type="triangle" w="med" len="med"/>
            </a:ln>
            <a:effectLst/>
          </p:spPr>
        </p:cxnSp>
        <p:cxnSp>
          <p:nvCxnSpPr>
            <p:cNvPr id="77" name="Gewinkelte Verbindung 51"/>
            <p:cNvCxnSpPr/>
            <p:nvPr/>
          </p:nvCxnSpPr>
          <p:spPr bwMode="auto">
            <a:xfrm flipV="1">
              <a:off x="2043113" y="1693863"/>
              <a:ext cx="1080000" cy="577850"/>
            </a:xfrm>
            <a:prstGeom prst="bentConnector3">
              <a:avLst>
                <a:gd name="adj1" fmla="val 80516"/>
              </a:avLst>
            </a:prstGeom>
            <a:solidFill>
              <a:schemeClr val="accent1"/>
            </a:solidFill>
            <a:ln w="19050" cap="flat" cmpd="sng" algn="ctr">
              <a:solidFill>
                <a:schemeClr val="accent3">
                  <a:lumMod val="50000"/>
                </a:schemeClr>
              </a:solidFill>
              <a:prstDash val="solid"/>
              <a:round/>
              <a:headEnd type="none" w="med" len="med"/>
              <a:tailEnd type="triangle" w="med" len="med"/>
            </a:ln>
            <a:effectLst/>
          </p:spPr>
        </p:cxnSp>
        <p:sp>
          <p:nvSpPr>
            <p:cNvPr id="91" name="Abgerundetes Rechteck 99"/>
            <p:cNvSpPr>
              <a:spLocks noChangeArrowheads="1"/>
            </p:cNvSpPr>
            <p:nvPr/>
          </p:nvSpPr>
          <p:spPr bwMode="auto">
            <a:xfrm>
              <a:off x="196850" y="1060450"/>
              <a:ext cx="8675688" cy="1476375"/>
            </a:xfrm>
            <a:prstGeom prst="roundRect">
              <a:avLst>
                <a:gd name="adj" fmla="val 11505"/>
              </a:avLst>
            </a:prstGeom>
            <a:noFill/>
            <a:ln w="9525" algn="ctr">
              <a:solidFill>
                <a:schemeClr val="accent1"/>
              </a:solidFill>
              <a:round/>
              <a:headEnd/>
              <a:tailEnd/>
            </a:ln>
          </p:spPr>
          <p:txBody>
            <a:bodyPr anchor="ctr"/>
            <a:lstStyle/>
            <a:p>
              <a:pPr algn="ctr">
                <a:spcBef>
                  <a:spcPct val="50000"/>
                </a:spcBef>
              </a:pPr>
              <a:endParaRPr lang="en-GB" sz="1600">
                <a:solidFill>
                  <a:srgbClr val="FFFFFF"/>
                </a:solidFill>
              </a:endParaRPr>
            </a:p>
          </p:txBody>
        </p:sp>
        <p:sp>
          <p:nvSpPr>
            <p:cNvPr id="119" name="Textfeld 104"/>
            <p:cNvSpPr txBox="1">
              <a:spLocks noChangeArrowheads="1"/>
            </p:cNvSpPr>
            <p:nvPr/>
          </p:nvSpPr>
          <p:spPr bwMode="auto">
            <a:xfrm>
              <a:off x="874713" y="1530402"/>
              <a:ext cx="1268412" cy="214313"/>
            </a:xfrm>
            <a:prstGeom prst="rect">
              <a:avLst/>
            </a:prstGeom>
            <a:noFill/>
            <a:ln w="9525">
              <a:noFill/>
              <a:miter lim="800000"/>
              <a:headEnd/>
              <a:tailEnd/>
            </a:ln>
          </p:spPr>
          <p:txBody>
            <a:bodyPr>
              <a:spAutoFit/>
            </a:bodyPr>
            <a:lstStyle/>
            <a:p>
              <a:pPr algn="ctr">
                <a:spcBef>
                  <a:spcPct val="50000"/>
                </a:spcBef>
              </a:pPr>
              <a:r>
                <a:rPr lang="en-GB" sz="800" b="0" smtClean="0">
                  <a:solidFill>
                    <a:srgbClr val="000000"/>
                  </a:solidFill>
                </a:rPr>
                <a:t>Paper for recycling</a:t>
              </a:r>
              <a:endParaRPr lang="en-GB" sz="800" b="0">
                <a:solidFill>
                  <a:srgbClr val="000000"/>
                </a:solidFill>
              </a:endParaRPr>
            </a:p>
          </p:txBody>
        </p:sp>
      </p:grpSp>
      <p:grpSp>
        <p:nvGrpSpPr>
          <p:cNvPr id="4" name="Group 143"/>
          <p:cNvGrpSpPr/>
          <p:nvPr/>
        </p:nvGrpSpPr>
        <p:grpSpPr>
          <a:xfrm>
            <a:off x="1000470" y="3497345"/>
            <a:ext cx="7611165" cy="1502100"/>
            <a:chOff x="1104901" y="3780788"/>
            <a:chExt cx="7611165" cy="1502100"/>
          </a:xfrm>
        </p:grpSpPr>
        <p:pic>
          <p:nvPicPr>
            <p:cNvPr id="47" name="Grafik 101" descr="Mil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4901" y="3830637"/>
              <a:ext cx="783570" cy="756000"/>
            </a:xfrm>
            <a:prstGeom prst="rect">
              <a:avLst/>
            </a:prstGeom>
            <a:noFill/>
            <a:ln w="9525">
              <a:noFill/>
              <a:miter lim="800000"/>
              <a:headEnd/>
              <a:tailEnd/>
            </a:ln>
          </p:spPr>
        </p:pic>
        <p:cxnSp>
          <p:nvCxnSpPr>
            <p:cNvPr id="86" name="Gerade Verbindung mit Pfeil 91"/>
            <p:cNvCxnSpPr/>
            <p:nvPr/>
          </p:nvCxnSpPr>
          <p:spPr bwMode="auto">
            <a:xfrm>
              <a:off x="2043113" y="4464050"/>
              <a:ext cx="1080000" cy="0"/>
            </a:xfrm>
            <a:prstGeom prst="straightConnector1">
              <a:avLst/>
            </a:prstGeom>
            <a:solidFill>
              <a:schemeClr val="accent1"/>
            </a:solidFill>
            <a:ln w="19050" cap="flat" cmpd="sng" algn="ctr">
              <a:solidFill>
                <a:schemeClr val="accent3">
                  <a:lumMod val="50000"/>
                </a:schemeClr>
              </a:solidFill>
              <a:prstDash val="solid"/>
              <a:round/>
              <a:headEnd type="none" w="med" len="med"/>
              <a:tailEnd type="triangle" w="med" len="med"/>
            </a:ln>
            <a:effectLst/>
          </p:spPr>
        </p:cxnSp>
        <p:pic>
          <p:nvPicPr>
            <p:cNvPr id="87" name="Grafik 92" descr="Pulp.jpg"/>
            <p:cNvPicPr>
              <a:picLocks noChangeAspect="1"/>
            </p:cNvPicPr>
            <p:nvPr/>
          </p:nvPicPr>
          <p:blipFill>
            <a:blip r:embed="rId7" cstate="email">
              <a:extLst>
                <a:ext uri="{28A0092B-C50C-407E-A947-70E740481C1C}">
                  <a14:useLocalDpi xmlns:a14="http://schemas.microsoft.com/office/drawing/2010/main"/>
                </a:ext>
              </a:extLst>
            </a:blip>
            <a:srcRect b="6590"/>
            <a:stretch>
              <a:fillRect/>
            </a:stretch>
          </p:blipFill>
          <p:spPr bwMode="auto">
            <a:xfrm>
              <a:off x="2128292" y="4014788"/>
              <a:ext cx="629200" cy="396000"/>
            </a:xfrm>
            <a:prstGeom prst="rect">
              <a:avLst/>
            </a:prstGeom>
            <a:noFill/>
            <a:ln w="9525">
              <a:noFill/>
              <a:miter lim="800000"/>
              <a:headEnd/>
              <a:tailEnd/>
            </a:ln>
          </p:spPr>
        </p:pic>
        <p:sp>
          <p:nvSpPr>
            <p:cNvPr id="88" name="Textfeld 96"/>
            <p:cNvSpPr txBox="1">
              <a:spLocks noChangeArrowheads="1"/>
            </p:cNvSpPr>
            <p:nvPr/>
          </p:nvSpPr>
          <p:spPr bwMode="auto">
            <a:xfrm>
              <a:off x="1123950" y="4473575"/>
              <a:ext cx="809625" cy="215900"/>
            </a:xfrm>
            <a:prstGeom prst="rect">
              <a:avLst/>
            </a:prstGeom>
            <a:noFill/>
            <a:ln w="9525">
              <a:noFill/>
              <a:miter lim="800000"/>
              <a:headEnd/>
              <a:tailEnd/>
            </a:ln>
          </p:spPr>
          <p:txBody>
            <a:bodyPr>
              <a:spAutoFit/>
            </a:bodyPr>
            <a:lstStyle/>
            <a:p>
              <a:pPr algn="ctr">
                <a:spcBef>
                  <a:spcPct val="50000"/>
                </a:spcBef>
              </a:pPr>
              <a:r>
                <a:rPr lang="en-GB" sz="800" b="0" smtClean="0">
                  <a:solidFill>
                    <a:srgbClr val="000000"/>
                  </a:solidFill>
                </a:rPr>
                <a:t>Pulp mill</a:t>
              </a:r>
              <a:endParaRPr lang="en-GB" sz="800" b="0">
                <a:solidFill>
                  <a:srgbClr val="000000"/>
                </a:solidFill>
              </a:endParaRPr>
            </a:p>
          </p:txBody>
        </p:sp>
        <p:sp>
          <p:nvSpPr>
            <p:cNvPr id="89" name="Textfeld 97"/>
            <p:cNvSpPr txBox="1">
              <a:spLocks noChangeArrowheads="1"/>
            </p:cNvSpPr>
            <p:nvPr/>
          </p:nvSpPr>
          <p:spPr bwMode="auto">
            <a:xfrm>
              <a:off x="1907630" y="4468813"/>
              <a:ext cx="1179512" cy="215900"/>
            </a:xfrm>
            <a:prstGeom prst="rect">
              <a:avLst/>
            </a:prstGeom>
            <a:noFill/>
            <a:ln w="9525">
              <a:noFill/>
              <a:miter lim="800000"/>
              <a:headEnd/>
              <a:tailEnd/>
            </a:ln>
          </p:spPr>
          <p:txBody>
            <a:bodyPr>
              <a:spAutoFit/>
            </a:bodyPr>
            <a:lstStyle/>
            <a:p>
              <a:pPr algn="ctr">
                <a:spcBef>
                  <a:spcPct val="50000"/>
                </a:spcBef>
              </a:pPr>
              <a:r>
                <a:rPr lang="en-GB" sz="800" b="0" smtClean="0">
                  <a:solidFill>
                    <a:srgbClr val="000000"/>
                  </a:solidFill>
                </a:rPr>
                <a:t>Pulp</a:t>
              </a:r>
              <a:endParaRPr lang="en-GB" sz="800" b="0">
                <a:solidFill>
                  <a:srgbClr val="000000"/>
                </a:solidFill>
              </a:endParaRPr>
            </a:p>
          </p:txBody>
        </p:sp>
        <p:pic>
          <p:nvPicPr>
            <p:cNvPr id="94" name="Grafik 124" descr="Mil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3811" y="3830638"/>
              <a:ext cx="783570" cy="756000"/>
            </a:xfrm>
            <a:prstGeom prst="rect">
              <a:avLst/>
            </a:prstGeom>
            <a:noFill/>
            <a:ln w="9525">
              <a:noFill/>
              <a:miter lim="800000"/>
              <a:headEnd/>
              <a:tailEnd/>
            </a:ln>
          </p:spPr>
        </p:pic>
        <p:pic>
          <p:nvPicPr>
            <p:cNvPr id="95" name="Grafik 130" descr="IB.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092840" y="3780788"/>
              <a:ext cx="616151" cy="468000"/>
            </a:xfrm>
            <a:prstGeom prst="rect">
              <a:avLst/>
            </a:prstGeom>
            <a:noFill/>
            <a:ln w="9525">
              <a:noFill/>
              <a:miter lim="800000"/>
              <a:headEnd/>
              <a:tailEnd/>
            </a:ln>
          </p:spPr>
        </p:pic>
        <p:pic>
          <p:nvPicPr>
            <p:cNvPr id="96" name="Grafik 131" descr="Kraft Paper.jpg"/>
            <p:cNvPicPr>
              <a:picLocks noChangeAspect="1"/>
            </p:cNvPicPr>
            <p:nvPr/>
          </p:nvPicPr>
          <p:blipFill>
            <a:blip r:embed="rId14" cstate="email">
              <a:extLst>
                <a:ext uri="{28A0092B-C50C-407E-A947-70E740481C1C}">
                  <a14:useLocalDpi xmlns:a14="http://schemas.microsoft.com/office/drawing/2010/main"/>
                </a:ext>
              </a:extLst>
            </a:blip>
            <a:srcRect t="16283" r="17349" b="7883"/>
            <a:stretch>
              <a:fillRect/>
            </a:stretch>
          </p:blipFill>
          <p:spPr bwMode="auto">
            <a:xfrm>
              <a:off x="4562710" y="3900488"/>
              <a:ext cx="628552" cy="504000"/>
            </a:xfrm>
            <a:prstGeom prst="rect">
              <a:avLst/>
            </a:prstGeom>
            <a:noFill/>
            <a:ln w="9525">
              <a:noFill/>
              <a:miter lim="800000"/>
              <a:headEnd/>
              <a:tailEnd/>
            </a:ln>
          </p:spPr>
        </p:pic>
        <p:sp>
          <p:nvSpPr>
            <p:cNvPr id="98" name="Textfeld 133"/>
            <p:cNvSpPr txBox="1">
              <a:spLocks noChangeArrowheads="1"/>
            </p:cNvSpPr>
            <p:nvPr/>
          </p:nvSpPr>
          <p:spPr bwMode="auto">
            <a:xfrm>
              <a:off x="3232385" y="4495800"/>
              <a:ext cx="809625" cy="215900"/>
            </a:xfrm>
            <a:prstGeom prst="rect">
              <a:avLst/>
            </a:prstGeom>
            <a:noFill/>
            <a:ln w="9525">
              <a:noFill/>
              <a:miter lim="800000"/>
              <a:headEnd/>
              <a:tailEnd/>
            </a:ln>
          </p:spPr>
          <p:txBody>
            <a:bodyPr>
              <a:spAutoFit/>
            </a:bodyPr>
            <a:lstStyle/>
            <a:p>
              <a:pPr algn="ctr">
                <a:spcBef>
                  <a:spcPct val="50000"/>
                </a:spcBef>
              </a:pPr>
              <a:r>
                <a:rPr lang="en-GB" sz="800" b="0" smtClean="0">
                  <a:solidFill>
                    <a:srgbClr val="000000"/>
                  </a:solidFill>
                </a:rPr>
                <a:t>Paper mill</a:t>
              </a:r>
              <a:endParaRPr lang="en-GB" sz="800" b="0">
                <a:solidFill>
                  <a:srgbClr val="000000"/>
                </a:solidFill>
              </a:endParaRPr>
            </a:p>
          </p:txBody>
        </p:sp>
        <p:pic>
          <p:nvPicPr>
            <p:cNvPr id="99" name="Grafik 134" descr="Mill 2.jp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637448" y="3937000"/>
              <a:ext cx="854115" cy="828000"/>
            </a:xfrm>
            <a:prstGeom prst="rect">
              <a:avLst/>
            </a:prstGeom>
            <a:noFill/>
            <a:ln w="9525">
              <a:noFill/>
              <a:miter lim="800000"/>
              <a:headEnd/>
              <a:tailEnd/>
            </a:ln>
          </p:spPr>
        </p:pic>
        <p:sp>
          <p:nvSpPr>
            <p:cNvPr id="100" name="Textfeld 135"/>
            <p:cNvSpPr txBox="1">
              <a:spLocks noChangeArrowheads="1"/>
            </p:cNvSpPr>
            <p:nvPr/>
          </p:nvSpPr>
          <p:spPr bwMode="auto">
            <a:xfrm>
              <a:off x="4137260" y="4478338"/>
              <a:ext cx="1682750" cy="338137"/>
            </a:xfrm>
            <a:prstGeom prst="rect">
              <a:avLst/>
            </a:prstGeom>
            <a:noFill/>
            <a:ln w="9525">
              <a:noFill/>
              <a:miter lim="800000"/>
              <a:headEnd/>
              <a:tailEnd/>
            </a:ln>
          </p:spPr>
          <p:txBody>
            <a:bodyPr>
              <a:spAutoFit/>
            </a:bodyPr>
            <a:lstStyle/>
            <a:p>
              <a:pPr algn="ctr">
                <a:spcBef>
                  <a:spcPct val="50000"/>
                </a:spcBef>
              </a:pPr>
              <a:r>
                <a:rPr lang="en-GB" sz="800" b="0" dirty="0" smtClean="0">
                  <a:solidFill>
                    <a:srgbClr val="000000"/>
                  </a:solidFill>
                </a:rPr>
                <a:t>Sack kraft paper and</a:t>
              </a:r>
              <a:br>
                <a:rPr lang="en-GB" sz="800" b="0" dirty="0" smtClean="0">
                  <a:solidFill>
                    <a:srgbClr val="000000"/>
                  </a:solidFill>
                </a:rPr>
              </a:br>
              <a:r>
                <a:rPr lang="en-GB" sz="800" b="0" dirty="0" smtClean="0">
                  <a:solidFill>
                    <a:srgbClr val="000000"/>
                  </a:solidFill>
                </a:rPr>
                <a:t>speciality kraft paper</a:t>
              </a:r>
              <a:endParaRPr lang="en-GB" sz="800" b="0" dirty="0">
                <a:solidFill>
                  <a:srgbClr val="000000"/>
                </a:solidFill>
              </a:endParaRPr>
            </a:p>
          </p:txBody>
        </p:sp>
        <p:sp>
          <p:nvSpPr>
            <p:cNvPr id="101" name="Textfeld 136"/>
            <p:cNvSpPr txBox="1">
              <a:spLocks noChangeArrowheads="1"/>
            </p:cNvSpPr>
            <p:nvPr/>
          </p:nvSpPr>
          <p:spPr bwMode="auto">
            <a:xfrm>
              <a:off x="5639035" y="4476750"/>
              <a:ext cx="865187" cy="338138"/>
            </a:xfrm>
            <a:prstGeom prst="rect">
              <a:avLst/>
            </a:prstGeom>
            <a:noFill/>
            <a:ln w="9525">
              <a:noFill/>
              <a:miter lim="800000"/>
              <a:headEnd/>
              <a:tailEnd/>
            </a:ln>
          </p:spPr>
          <p:txBody>
            <a:bodyPr>
              <a:spAutoFit/>
            </a:bodyPr>
            <a:lstStyle/>
            <a:p>
              <a:pPr algn="ctr">
                <a:spcBef>
                  <a:spcPct val="50000"/>
                </a:spcBef>
              </a:pPr>
              <a:r>
                <a:rPr lang="en-GB" sz="800" b="0" smtClean="0">
                  <a:solidFill>
                    <a:srgbClr val="000000"/>
                  </a:solidFill>
                </a:rPr>
                <a:t>Converting plant</a:t>
              </a:r>
              <a:endParaRPr lang="en-GB" sz="800" b="0">
                <a:solidFill>
                  <a:srgbClr val="000000"/>
                </a:solidFill>
              </a:endParaRPr>
            </a:p>
          </p:txBody>
        </p:sp>
        <p:sp>
          <p:nvSpPr>
            <p:cNvPr id="102" name="Textfeld 137"/>
            <p:cNvSpPr txBox="1">
              <a:spLocks noChangeArrowheads="1"/>
            </p:cNvSpPr>
            <p:nvPr/>
          </p:nvSpPr>
          <p:spPr bwMode="auto">
            <a:xfrm>
              <a:off x="7106638" y="3830638"/>
              <a:ext cx="964562" cy="215444"/>
            </a:xfrm>
            <a:prstGeom prst="rect">
              <a:avLst/>
            </a:prstGeom>
            <a:noFill/>
            <a:ln w="9525">
              <a:noFill/>
              <a:miter lim="800000"/>
              <a:headEnd/>
              <a:tailEnd/>
            </a:ln>
          </p:spPr>
          <p:txBody>
            <a:bodyPr wrap="square">
              <a:spAutoFit/>
            </a:bodyPr>
            <a:lstStyle/>
            <a:p>
              <a:pPr>
                <a:spcBef>
                  <a:spcPct val="50000"/>
                </a:spcBef>
              </a:pPr>
              <a:r>
                <a:rPr lang="en-GB" sz="800" b="0" smtClean="0">
                  <a:solidFill>
                    <a:srgbClr val="000000"/>
                  </a:solidFill>
                </a:rPr>
                <a:t>Industrial  bags</a:t>
              </a:r>
              <a:endParaRPr lang="en-GB" sz="800" b="0">
                <a:solidFill>
                  <a:srgbClr val="000000"/>
                </a:solidFill>
              </a:endParaRPr>
            </a:p>
          </p:txBody>
        </p:sp>
        <p:cxnSp>
          <p:nvCxnSpPr>
            <p:cNvPr id="103" name="Gerade Verbindung mit Pfeil 141"/>
            <p:cNvCxnSpPr/>
            <p:nvPr/>
          </p:nvCxnSpPr>
          <p:spPr bwMode="auto">
            <a:xfrm>
              <a:off x="4137260" y="4470400"/>
              <a:ext cx="1501775" cy="0"/>
            </a:xfrm>
            <a:prstGeom prst="straightConnector1">
              <a:avLst/>
            </a:prstGeom>
            <a:solidFill>
              <a:schemeClr val="accent1"/>
            </a:solidFill>
            <a:ln w="19050" cap="flat" cmpd="sng" algn="ctr">
              <a:solidFill>
                <a:schemeClr val="accent3">
                  <a:lumMod val="50000"/>
                </a:schemeClr>
              </a:solidFill>
              <a:prstDash val="solid"/>
              <a:round/>
              <a:headEnd type="none" w="med" len="med"/>
              <a:tailEnd type="triangle" w="med" len="med"/>
            </a:ln>
            <a:effectLst/>
          </p:spPr>
        </p:cxnSp>
        <p:sp>
          <p:nvSpPr>
            <p:cNvPr id="104" name="Textfeld 143"/>
            <p:cNvSpPr txBox="1">
              <a:spLocks noChangeArrowheads="1"/>
            </p:cNvSpPr>
            <p:nvPr/>
          </p:nvSpPr>
          <p:spPr bwMode="auto">
            <a:xfrm>
              <a:off x="7096361" y="4335691"/>
              <a:ext cx="1440200" cy="215444"/>
            </a:xfrm>
            <a:prstGeom prst="rect">
              <a:avLst/>
            </a:prstGeom>
            <a:noFill/>
            <a:ln w="9525">
              <a:noFill/>
              <a:miter lim="800000"/>
              <a:headEnd/>
              <a:tailEnd/>
            </a:ln>
          </p:spPr>
          <p:txBody>
            <a:bodyPr wrap="square">
              <a:spAutoFit/>
            </a:bodyPr>
            <a:lstStyle/>
            <a:p>
              <a:pPr>
                <a:spcBef>
                  <a:spcPct val="50000"/>
                </a:spcBef>
              </a:pPr>
              <a:r>
                <a:rPr lang="en-GB" sz="800" b="0" smtClean="0">
                  <a:solidFill>
                    <a:srgbClr val="000000"/>
                  </a:solidFill>
                </a:rPr>
                <a:t>Extrusion coatings</a:t>
              </a:r>
              <a:endParaRPr lang="en-GB" sz="800" b="0">
                <a:solidFill>
                  <a:srgbClr val="000000"/>
                </a:solidFill>
              </a:endParaRPr>
            </a:p>
          </p:txBody>
        </p:sp>
        <p:cxnSp>
          <p:nvCxnSpPr>
            <p:cNvPr id="105" name="Gerade Verbindung mit Pfeil 145"/>
            <p:cNvCxnSpPr/>
            <p:nvPr/>
          </p:nvCxnSpPr>
          <p:spPr bwMode="auto">
            <a:xfrm>
              <a:off x="6853472" y="3937000"/>
              <a:ext cx="242889" cy="0"/>
            </a:xfrm>
            <a:prstGeom prst="straightConnector1">
              <a:avLst/>
            </a:prstGeom>
            <a:solidFill>
              <a:schemeClr val="accent1"/>
            </a:solidFill>
            <a:ln w="19050" cap="flat" cmpd="sng" algn="ctr">
              <a:solidFill>
                <a:schemeClr val="accent3">
                  <a:lumMod val="50000"/>
                </a:schemeClr>
              </a:solidFill>
              <a:prstDash val="solid"/>
              <a:round/>
              <a:headEnd type="none" w="med" len="med"/>
              <a:tailEnd type="triangle" w="med" len="med"/>
            </a:ln>
            <a:effectLst/>
          </p:spPr>
        </p:cxnSp>
        <p:cxnSp>
          <p:nvCxnSpPr>
            <p:cNvPr id="106" name="Gerade Verbindung mit Pfeil 149"/>
            <p:cNvCxnSpPr/>
            <p:nvPr/>
          </p:nvCxnSpPr>
          <p:spPr bwMode="auto">
            <a:xfrm flipV="1">
              <a:off x="6853472" y="4970879"/>
              <a:ext cx="242889" cy="1"/>
            </a:xfrm>
            <a:prstGeom prst="straightConnector1">
              <a:avLst/>
            </a:prstGeom>
            <a:solidFill>
              <a:schemeClr val="accent1"/>
            </a:solidFill>
            <a:ln w="19050" cap="flat" cmpd="sng" algn="ctr">
              <a:solidFill>
                <a:schemeClr val="accent3">
                  <a:lumMod val="50000"/>
                </a:schemeClr>
              </a:solidFill>
              <a:prstDash val="solid"/>
              <a:round/>
              <a:headEnd type="none" w="med" len="med"/>
              <a:tailEnd type="triangle" w="med" len="med"/>
            </a:ln>
            <a:effectLst/>
          </p:spPr>
        </p:cxnSp>
        <p:cxnSp>
          <p:nvCxnSpPr>
            <p:cNvPr id="107" name="Gerade Verbindung 150"/>
            <p:cNvCxnSpPr/>
            <p:nvPr/>
          </p:nvCxnSpPr>
          <p:spPr bwMode="auto">
            <a:xfrm flipH="1">
              <a:off x="6859822" y="3937000"/>
              <a:ext cx="3175" cy="1033879"/>
            </a:xfrm>
            <a:prstGeom prst="line">
              <a:avLst/>
            </a:prstGeom>
            <a:solidFill>
              <a:schemeClr val="accent1"/>
            </a:solidFill>
            <a:ln w="19050" cap="flat" cmpd="sng" algn="ctr">
              <a:solidFill>
                <a:schemeClr val="accent3">
                  <a:lumMod val="50000"/>
                </a:schemeClr>
              </a:solidFill>
              <a:prstDash val="solid"/>
              <a:round/>
              <a:headEnd type="none" w="med" len="med"/>
              <a:tailEnd type="none" w="med" len="med"/>
            </a:ln>
            <a:effectLst/>
          </p:spPr>
        </p:cxnSp>
        <p:pic>
          <p:nvPicPr>
            <p:cNvPr id="121" name="Picture 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166100" y="4266189"/>
              <a:ext cx="549966" cy="459222"/>
            </a:xfrm>
            <a:prstGeom prst="rect">
              <a:avLst/>
            </a:prstGeom>
            <a:noFill/>
            <a:ln w="9525">
              <a:noFill/>
              <a:miter lim="800000"/>
              <a:headEnd/>
              <a:tailEnd/>
            </a:ln>
          </p:spPr>
        </p:pic>
        <p:cxnSp>
          <p:nvCxnSpPr>
            <p:cNvPr id="122" name="Gerade Verbindung mit Pfeil 149"/>
            <p:cNvCxnSpPr/>
            <p:nvPr/>
          </p:nvCxnSpPr>
          <p:spPr bwMode="auto">
            <a:xfrm flipV="1">
              <a:off x="6520097" y="4452939"/>
              <a:ext cx="576264" cy="1586"/>
            </a:xfrm>
            <a:prstGeom prst="straightConnector1">
              <a:avLst/>
            </a:prstGeom>
            <a:solidFill>
              <a:schemeClr val="accent1"/>
            </a:solidFill>
            <a:ln w="19050" cap="flat" cmpd="sng" algn="ctr">
              <a:solidFill>
                <a:schemeClr val="accent3">
                  <a:lumMod val="50000"/>
                </a:schemeClr>
              </a:solidFill>
              <a:prstDash val="solid"/>
              <a:round/>
              <a:headEnd type="none" w="med" len="med"/>
              <a:tailEnd type="triangle" w="med" len="med"/>
            </a:ln>
            <a:effectLst/>
          </p:spPr>
        </p:cxnSp>
        <p:sp>
          <p:nvSpPr>
            <p:cNvPr id="123" name="Textfeld 143"/>
            <p:cNvSpPr txBox="1">
              <a:spLocks noChangeArrowheads="1"/>
            </p:cNvSpPr>
            <p:nvPr/>
          </p:nvSpPr>
          <p:spPr bwMode="auto">
            <a:xfrm>
              <a:off x="7124771" y="4863158"/>
              <a:ext cx="1129313" cy="338554"/>
            </a:xfrm>
            <a:prstGeom prst="rect">
              <a:avLst/>
            </a:prstGeom>
            <a:noFill/>
            <a:ln w="9525">
              <a:noFill/>
              <a:miter lim="800000"/>
              <a:headEnd/>
              <a:tailEnd/>
            </a:ln>
          </p:spPr>
          <p:txBody>
            <a:bodyPr wrap="square">
              <a:spAutoFit/>
            </a:bodyPr>
            <a:lstStyle/>
            <a:p>
              <a:pPr>
                <a:spcBef>
                  <a:spcPct val="50000"/>
                </a:spcBef>
              </a:pPr>
              <a:r>
                <a:rPr lang="en-GB" sz="800" b="0" dirty="0" smtClean="0">
                  <a:solidFill>
                    <a:srgbClr val="000000"/>
                  </a:solidFill>
                </a:rPr>
                <a:t>Advanced materials: release liner</a:t>
              </a:r>
              <a:endParaRPr lang="en-GB" sz="800" b="0" dirty="0">
                <a:solidFill>
                  <a:srgbClr val="000000"/>
                </a:solidFill>
              </a:endParaRPr>
            </a:p>
          </p:txBody>
        </p:sp>
        <p:pic>
          <p:nvPicPr>
            <p:cNvPr id="124" name="Picture 80"/>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255616" y="4814888"/>
              <a:ext cx="453375" cy="468000"/>
            </a:xfrm>
            <a:prstGeom prst="rect">
              <a:avLst/>
            </a:prstGeom>
            <a:noFill/>
            <a:ln w="9525">
              <a:noFill/>
              <a:miter lim="800000"/>
              <a:headEnd/>
              <a:tailEnd/>
            </a:ln>
          </p:spPr>
        </p:pic>
      </p:grpSp>
      <p:sp>
        <p:nvSpPr>
          <p:cNvPr id="108" name="Abgerundetes Rechteck 112"/>
          <p:cNvSpPr>
            <a:spLocks noChangeArrowheads="1"/>
          </p:cNvSpPr>
          <p:nvPr/>
        </p:nvSpPr>
        <p:spPr bwMode="auto">
          <a:xfrm>
            <a:off x="197621" y="5150050"/>
            <a:ext cx="8675688" cy="1303370"/>
          </a:xfrm>
          <a:prstGeom prst="roundRect">
            <a:avLst>
              <a:gd name="adj" fmla="val 11505"/>
            </a:avLst>
          </a:prstGeom>
          <a:noFill/>
          <a:ln w="9525" algn="ctr">
            <a:solidFill>
              <a:schemeClr val="accent1"/>
            </a:solidFill>
            <a:round/>
            <a:headEnd/>
            <a:tailEnd/>
          </a:ln>
        </p:spPr>
        <p:txBody>
          <a:bodyPr anchor="ctr"/>
          <a:lstStyle/>
          <a:p>
            <a:pPr algn="ctr">
              <a:spcBef>
                <a:spcPct val="50000"/>
              </a:spcBef>
            </a:pPr>
            <a:endParaRPr lang="en-GB" sz="1600">
              <a:solidFill>
                <a:srgbClr val="FFFFFF"/>
              </a:solidFill>
            </a:endParaRPr>
          </a:p>
        </p:txBody>
      </p:sp>
      <p:pic>
        <p:nvPicPr>
          <p:cNvPr id="162" name="Grafik 134" descr="Mill 2.jp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606083" y="5257212"/>
            <a:ext cx="854115" cy="828000"/>
          </a:xfrm>
          <a:prstGeom prst="rect">
            <a:avLst/>
          </a:prstGeom>
          <a:noFill/>
          <a:ln w="9525">
            <a:noFill/>
            <a:miter lim="800000"/>
            <a:headEnd/>
            <a:tailEnd/>
          </a:ln>
        </p:spPr>
      </p:pic>
      <p:pic>
        <p:nvPicPr>
          <p:cNvPr id="142" name="Picture 80"/>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263843" y="5612651"/>
            <a:ext cx="442913" cy="457200"/>
          </a:xfrm>
          <a:prstGeom prst="rect">
            <a:avLst/>
          </a:prstGeom>
          <a:noFill/>
          <a:ln w="9525">
            <a:noFill/>
            <a:miter lim="800000"/>
            <a:headEnd/>
            <a:tailEnd/>
          </a:ln>
        </p:spPr>
      </p:pic>
      <p:sp>
        <p:nvSpPr>
          <p:cNvPr id="109" name="Textfeld 81"/>
          <p:cNvSpPr txBox="1">
            <a:spLocks noChangeArrowheads="1"/>
          </p:cNvSpPr>
          <p:nvPr/>
        </p:nvSpPr>
        <p:spPr bwMode="auto">
          <a:xfrm>
            <a:off x="5643334" y="5887770"/>
            <a:ext cx="865187" cy="338138"/>
          </a:xfrm>
          <a:prstGeom prst="rect">
            <a:avLst/>
          </a:prstGeom>
          <a:noFill/>
          <a:ln w="9525">
            <a:noFill/>
            <a:miter lim="800000"/>
            <a:headEnd/>
            <a:tailEnd/>
          </a:ln>
        </p:spPr>
        <p:txBody>
          <a:bodyPr>
            <a:spAutoFit/>
          </a:bodyPr>
          <a:lstStyle/>
          <a:p>
            <a:pPr algn="ctr">
              <a:spcBef>
                <a:spcPct val="50000"/>
              </a:spcBef>
            </a:pPr>
            <a:r>
              <a:rPr lang="en-GB" sz="800" b="0" smtClean="0">
                <a:solidFill>
                  <a:srgbClr val="000000"/>
                </a:solidFill>
              </a:rPr>
              <a:t>Converting plant</a:t>
            </a:r>
            <a:endParaRPr lang="en-GB" sz="800" b="0">
              <a:solidFill>
                <a:srgbClr val="000000"/>
              </a:solidFill>
            </a:endParaRPr>
          </a:p>
        </p:txBody>
      </p:sp>
      <p:pic>
        <p:nvPicPr>
          <p:cNvPr id="46" name="Grafik 82" descr="Mil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26378" y="5214469"/>
            <a:ext cx="783570" cy="756000"/>
          </a:xfrm>
          <a:prstGeom prst="rect">
            <a:avLst/>
          </a:prstGeom>
          <a:noFill/>
          <a:ln w="9525">
            <a:noFill/>
            <a:miter lim="800000"/>
            <a:headEnd/>
            <a:tailEnd/>
          </a:ln>
        </p:spPr>
      </p:pic>
      <p:pic>
        <p:nvPicPr>
          <p:cNvPr id="110" name="Picture 3" descr="X:\Corporate\Marketing\Images\Integrated_Value_Chain\Mondi Value Chain Folder\Links\Films.jp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356702" y="5417291"/>
            <a:ext cx="558800" cy="312738"/>
          </a:xfrm>
          <a:prstGeom prst="rect">
            <a:avLst/>
          </a:prstGeom>
          <a:noFill/>
          <a:ln w="9525">
            <a:noFill/>
            <a:miter lim="800000"/>
            <a:headEnd/>
            <a:tailEnd/>
          </a:ln>
        </p:spPr>
      </p:pic>
      <p:sp>
        <p:nvSpPr>
          <p:cNvPr id="111" name="Textfeld 84"/>
          <p:cNvSpPr txBox="1">
            <a:spLocks noChangeArrowheads="1"/>
          </p:cNvSpPr>
          <p:nvPr/>
        </p:nvSpPr>
        <p:spPr bwMode="auto">
          <a:xfrm>
            <a:off x="2771750" y="5869312"/>
            <a:ext cx="1331913" cy="215900"/>
          </a:xfrm>
          <a:prstGeom prst="rect">
            <a:avLst/>
          </a:prstGeom>
          <a:noFill/>
          <a:ln w="9525">
            <a:noFill/>
            <a:miter lim="800000"/>
            <a:headEnd/>
            <a:tailEnd/>
          </a:ln>
        </p:spPr>
        <p:txBody>
          <a:bodyPr>
            <a:spAutoFit/>
          </a:bodyPr>
          <a:lstStyle/>
          <a:p>
            <a:pPr algn="ctr">
              <a:spcBef>
                <a:spcPct val="50000"/>
              </a:spcBef>
            </a:pPr>
            <a:r>
              <a:rPr lang="en-GB" sz="800" b="0" smtClean="0">
                <a:solidFill>
                  <a:srgbClr val="000000"/>
                </a:solidFill>
              </a:rPr>
              <a:t>Film extrusion plant</a:t>
            </a:r>
            <a:endParaRPr lang="en-GB" sz="800" b="0">
              <a:solidFill>
                <a:srgbClr val="000000"/>
              </a:solidFill>
            </a:endParaRPr>
          </a:p>
        </p:txBody>
      </p:sp>
      <p:sp>
        <p:nvSpPr>
          <p:cNvPr id="112" name="Textfeld 85"/>
          <p:cNvSpPr txBox="1">
            <a:spLocks noChangeArrowheads="1"/>
          </p:cNvSpPr>
          <p:nvPr/>
        </p:nvSpPr>
        <p:spPr bwMode="auto">
          <a:xfrm>
            <a:off x="3883627" y="5825655"/>
            <a:ext cx="1500187" cy="215900"/>
          </a:xfrm>
          <a:prstGeom prst="rect">
            <a:avLst/>
          </a:prstGeom>
          <a:noFill/>
          <a:ln w="9525">
            <a:noFill/>
            <a:miter lim="800000"/>
            <a:headEnd/>
            <a:tailEnd/>
          </a:ln>
        </p:spPr>
        <p:txBody>
          <a:bodyPr>
            <a:spAutoFit/>
          </a:bodyPr>
          <a:lstStyle/>
          <a:p>
            <a:pPr algn="ctr">
              <a:spcBef>
                <a:spcPct val="50000"/>
              </a:spcBef>
            </a:pPr>
            <a:r>
              <a:rPr lang="en-GB" sz="800" b="0" smtClean="0">
                <a:solidFill>
                  <a:srgbClr val="000000"/>
                </a:solidFill>
              </a:rPr>
              <a:t>Films</a:t>
            </a:r>
            <a:endParaRPr lang="en-GB" sz="800" b="0">
              <a:solidFill>
                <a:srgbClr val="000000"/>
              </a:solidFill>
            </a:endParaRPr>
          </a:p>
        </p:txBody>
      </p:sp>
      <p:sp>
        <p:nvSpPr>
          <p:cNvPr id="113" name="Textfeld 86"/>
          <p:cNvSpPr txBox="1">
            <a:spLocks noChangeArrowheads="1"/>
          </p:cNvSpPr>
          <p:nvPr/>
        </p:nvSpPr>
        <p:spPr bwMode="auto">
          <a:xfrm>
            <a:off x="6880302" y="5157240"/>
            <a:ext cx="1218214" cy="461665"/>
          </a:xfrm>
          <a:prstGeom prst="rect">
            <a:avLst/>
          </a:prstGeom>
          <a:noFill/>
          <a:ln w="9525">
            <a:noFill/>
            <a:miter lim="800000"/>
            <a:headEnd/>
            <a:tailEnd/>
          </a:ln>
        </p:spPr>
        <p:txBody>
          <a:bodyPr wrap="square">
            <a:spAutoFit/>
          </a:bodyPr>
          <a:lstStyle/>
          <a:p>
            <a:pPr>
              <a:spcBef>
                <a:spcPct val="50000"/>
              </a:spcBef>
            </a:pPr>
            <a:r>
              <a:rPr lang="en-GB" sz="800" b="0" smtClean="0">
                <a:solidFill>
                  <a:srgbClr val="000000"/>
                </a:solidFill>
              </a:rPr>
              <a:t>Advanced materials: films and hygiene components</a:t>
            </a:r>
            <a:endParaRPr lang="en-GB" sz="800" b="0">
              <a:solidFill>
                <a:srgbClr val="000000"/>
              </a:solidFill>
            </a:endParaRPr>
          </a:p>
        </p:txBody>
      </p:sp>
      <p:sp>
        <p:nvSpPr>
          <p:cNvPr id="115" name="Textfeld 89"/>
          <p:cNvSpPr txBox="1">
            <a:spLocks noChangeArrowheads="1"/>
          </p:cNvSpPr>
          <p:nvPr/>
        </p:nvSpPr>
        <p:spPr bwMode="auto">
          <a:xfrm>
            <a:off x="6876320" y="6066133"/>
            <a:ext cx="1057275" cy="338137"/>
          </a:xfrm>
          <a:prstGeom prst="rect">
            <a:avLst/>
          </a:prstGeom>
          <a:noFill/>
          <a:ln w="9525">
            <a:noFill/>
            <a:miter lim="800000"/>
            <a:headEnd/>
            <a:tailEnd/>
          </a:ln>
        </p:spPr>
        <p:txBody>
          <a:bodyPr>
            <a:spAutoFit/>
          </a:bodyPr>
          <a:lstStyle/>
          <a:p>
            <a:pPr>
              <a:spcBef>
                <a:spcPct val="50000"/>
              </a:spcBef>
            </a:pPr>
            <a:r>
              <a:rPr lang="en-GB" sz="800" b="0" dirty="0" smtClean="0">
                <a:solidFill>
                  <a:srgbClr val="000000"/>
                </a:solidFill>
              </a:rPr>
              <a:t>Consumer goods</a:t>
            </a:r>
            <a:br>
              <a:rPr lang="en-GB" sz="800" b="0" dirty="0" smtClean="0">
                <a:solidFill>
                  <a:srgbClr val="000000"/>
                </a:solidFill>
              </a:rPr>
            </a:br>
            <a:r>
              <a:rPr lang="en-GB" sz="800" b="0" dirty="0" smtClean="0">
                <a:solidFill>
                  <a:srgbClr val="000000"/>
                </a:solidFill>
              </a:rPr>
              <a:t>packaging</a:t>
            </a:r>
            <a:endParaRPr lang="en-GB" sz="800" b="0" dirty="0">
              <a:solidFill>
                <a:srgbClr val="000000"/>
              </a:solidFill>
            </a:endParaRPr>
          </a:p>
        </p:txBody>
      </p:sp>
      <p:sp>
        <p:nvSpPr>
          <p:cNvPr id="141" name="Textfeld 143"/>
          <p:cNvSpPr txBox="1">
            <a:spLocks noChangeArrowheads="1"/>
          </p:cNvSpPr>
          <p:nvPr/>
        </p:nvSpPr>
        <p:spPr bwMode="auto">
          <a:xfrm>
            <a:off x="6876320" y="5630830"/>
            <a:ext cx="1129313" cy="338554"/>
          </a:xfrm>
          <a:prstGeom prst="rect">
            <a:avLst/>
          </a:prstGeom>
          <a:noFill/>
          <a:ln w="9525">
            <a:noFill/>
            <a:miter lim="800000"/>
            <a:headEnd/>
            <a:tailEnd/>
          </a:ln>
        </p:spPr>
        <p:txBody>
          <a:bodyPr wrap="square">
            <a:spAutoFit/>
          </a:bodyPr>
          <a:lstStyle/>
          <a:p>
            <a:pPr>
              <a:spcBef>
                <a:spcPct val="50000"/>
              </a:spcBef>
            </a:pPr>
            <a:r>
              <a:rPr lang="en-GB" sz="800" b="0" smtClean="0">
                <a:solidFill>
                  <a:srgbClr val="000000"/>
                </a:solidFill>
              </a:rPr>
              <a:t>Advanced materials: release liner</a:t>
            </a:r>
            <a:endParaRPr lang="en-GB" sz="800" b="0">
              <a:solidFill>
                <a:srgbClr val="000000"/>
              </a:solidFill>
            </a:endParaRPr>
          </a:p>
        </p:txBody>
      </p:sp>
      <p:cxnSp>
        <p:nvCxnSpPr>
          <p:cNvPr id="129" name="Gerade Verbindung 150"/>
          <p:cNvCxnSpPr/>
          <p:nvPr/>
        </p:nvCxnSpPr>
        <p:spPr bwMode="auto">
          <a:xfrm flipH="1">
            <a:off x="4174115" y="5825655"/>
            <a:ext cx="898550" cy="0"/>
          </a:xfrm>
          <a:prstGeom prst="line">
            <a:avLst/>
          </a:prstGeom>
          <a:solidFill>
            <a:schemeClr val="accent1"/>
          </a:solidFill>
          <a:ln w="19050" cap="flat" cmpd="sng" algn="ctr">
            <a:solidFill>
              <a:schemeClr val="accent3">
                <a:lumMod val="50000"/>
              </a:schemeClr>
            </a:solidFill>
            <a:prstDash val="solid"/>
            <a:round/>
            <a:headEnd type="none" w="med" len="med"/>
            <a:tailEnd type="none" w="med" len="med"/>
          </a:ln>
          <a:effectLst/>
        </p:spPr>
      </p:cxnSp>
      <p:cxnSp>
        <p:nvCxnSpPr>
          <p:cNvPr id="136" name="Gerade Verbindung 150"/>
          <p:cNvCxnSpPr/>
          <p:nvPr/>
        </p:nvCxnSpPr>
        <p:spPr bwMode="auto">
          <a:xfrm>
            <a:off x="5072665" y="5257212"/>
            <a:ext cx="0" cy="764148"/>
          </a:xfrm>
          <a:prstGeom prst="line">
            <a:avLst/>
          </a:prstGeom>
          <a:solidFill>
            <a:schemeClr val="accent1"/>
          </a:solidFill>
          <a:ln w="19050" cap="flat" cmpd="sng" algn="ctr">
            <a:solidFill>
              <a:schemeClr val="accent3">
                <a:lumMod val="50000"/>
              </a:schemeClr>
            </a:solidFill>
            <a:prstDash val="solid"/>
            <a:round/>
            <a:headEnd type="none" w="med" len="med"/>
            <a:tailEnd type="none" w="med" len="med"/>
          </a:ln>
          <a:effectLst/>
        </p:spPr>
      </p:cxnSp>
      <p:cxnSp>
        <p:nvCxnSpPr>
          <p:cNvPr id="139" name="Gerade Verbindung mit Pfeil 149"/>
          <p:cNvCxnSpPr/>
          <p:nvPr/>
        </p:nvCxnSpPr>
        <p:spPr bwMode="auto">
          <a:xfrm flipV="1">
            <a:off x="5069489" y="5257212"/>
            <a:ext cx="1807637" cy="8"/>
          </a:xfrm>
          <a:prstGeom prst="straightConnector1">
            <a:avLst/>
          </a:prstGeom>
          <a:solidFill>
            <a:schemeClr val="accent1"/>
          </a:solidFill>
          <a:ln w="19050" cap="flat" cmpd="sng" algn="ctr">
            <a:solidFill>
              <a:schemeClr val="accent3">
                <a:lumMod val="50000"/>
              </a:schemeClr>
            </a:solidFill>
            <a:prstDash val="solid"/>
            <a:round/>
            <a:headEnd type="none" w="med" len="med"/>
            <a:tailEnd type="triangle" w="med" len="med"/>
          </a:ln>
          <a:effectLst/>
        </p:spPr>
      </p:cxnSp>
      <p:cxnSp>
        <p:nvCxnSpPr>
          <p:cNvPr id="145" name="Gerade Verbindung 150"/>
          <p:cNvCxnSpPr/>
          <p:nvPr/>
        </p:nvCxnSpPr>
        <p:spPr bwMode="auto">
          <a:xfrm>
            <a:off x="6695609" y="5805330"/>
            <a:ext cx="0" cy="420578"/>
          </a:xfrm>
          <a:prstGeom prst="line">
            <a:avLst/>
          </a:prstGeom>
          <a:solidFill>
            <a:schemeClr val="accent1"/>
          </a:solidFill>
          <a:ln w="19050" cap="flat" cmpd="sng" algn="ctr">
            <a:solidFill>
              <a:schemeClr val="accent3">
                <a:lumMod val="50000"/>
              </a:schemeClr>
            </a:solidFill>
            <a:prstDash val="solid"/>
            <a:round/>
            <a:headEnd type="none" w="med" len="med"/>
            <a:tailEnd type="none" w="med" len="med"/>
          </a:ln>
          <a:effectLst/>
        </p:spPr>
      </p:cxnSp>
      <p:cxnSp>
        <p:nvCxnSpPr>
          <p:cNvPr id="149" name="Gerade Verbindung mit Pfeil 149"/>
          <p:cNvCxnSpPr/>
          <p:nvPr/>
        </p:nvCxnSpPr>
        <p:spPr bwMode="auto">
          <a:xfrm>
            <a:off x="6699600" y="5805330"/>
            <a:ext cx="209409" cy="0"/>
          </a:xfrm>
          <a:prstGeom prst="straightConnector1">
            <a:avLst/>
          </a:prstGeom>
          <a:solidFill>
            <a:schemeClr val="accent1"/>
          </a:solidFill>
          <a:ln w="19050" cap="flat" cmpd="sng" algn="ctr">
            <a:solidFill>
              <a:schemeClr val="accent3">
                <a:lumMod val="50000"/>
              </a:schemeClr>
            </a:solidFill>
            <a:prstDash val="solid"/>
            <a:round/>
            <a:headEnd type="none" w="med" len="med"/>
            <a:tailEnd type="triangle" w="med" len="med"/>
          </a:ln>
          <a:effectLst/>
        </p:spPr>
      </p:cxnSp>
      <p:pic>
        <p:nvPicPr>
          <p:cNvPr id="120" name="Picture 2" descr="X:\Corporate\Marketing\Presentations\Corporate_Presentation\Corp_Pres_2013\00_pictures\AFC_CGP_packshots2_lowres.jp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164734" y="5180591"/>
            <a:ext cx="539734" cy="457200"/>
          </a:xfrm>
          <a:prstGeom prst="rect">
            <a:avLst/>
          </a:prstGeom>
          <a:noFill/>
          <a:ln w="9525">
            <a:noFill/>
            <a:miter lim="800000"/>
            <a:headEnd/>
            <a:tailEnd/>
          </a:ln>
        </p:spPr>
      </p:pic>
      <p:pic>
        <p:nvPicPr>
          <p:cNvPr id="116" name="Bild 2" descr="alle_sujet-fin.png"/>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bwMode="auto">
          <a:xfrm>
            <a:off x="4622202" y="1088760"/>
            <a:ext cx="741908" cy="612000"/>
          </a:xfrm>
          <a:prstGeom prst="rect">
            <a:avLst/>
          </a:prstGeom>
          <a:noFill/>
          <a:ln w="9525">
            <a:noFill/>
            <a:miter lim="800000"/>
            <a:headEnd/>
            <a:tailEnd/>
          </a:ln>
        </p:spPr>
      </p:pic>
      <p:cxnSp>
        <p:nvCxnSpPr>
          <p:cNvPr id="97" name="Gerade Verbindung mit Pfeil 149"/>
          <p:cNvCxnSpPr/>
          <p:nvPr/>
        </p:nvCxnSpPr>
        <p:spPr bwMode="auto">
          <a:xfrm>
            <a:off x="6702094" y="6225908"/>
            <a:ext cx="209409" cy="0"/>
          </a:xfrm>
          <a:prstGeom prst="straightConnector1">
            <a:avLst/>
          </a:prstGeom>
          <a:solidFill>
            <a:schemeClr val="accent1"/>
          </a:solidFill>
          <a:ln w="19050" cap="flat" cmpd="sng" algn="ctr">
            <a:solidFill>
              <a:schemeClr val="accent3">
                <a:lumMod val="50000"/>
              </a:schemeClr>
            </a:solidFill>
            <a:prstDash val="solid"/>
            <a:round/>
            <a:headEnd type="none" w="med" len="med"/>
            <a:tailEnd type="triangle" w="med" len="med"/>
          </a:ln>
          <a:effectLst/>
        </p:spPr>
      </p:cxnSp>
      <p:cxnSp>
        <p:nvCxnSpPr>
          <p:cNvPr id="126" name="Gerade Verbindung mit Pfeil 149"/>
          <p:cNvCxnSpPr/>
          <p:nvPr/>
        </p:nvCxnSpPr>
        <p:spPr bwMode="auto">
          <a:xfrm>
            <a:off x="5069489" y="6021360"/>
            <a:ext cx="372310" cy="0"/>
          </a:xfrm>
          <a:prstGeom prst="straightConnector1">
            <a:avLst/>
          </a:prstGeom>
          <a:solidFill>
            <a:schemeClr val="accent1"/>
          </a:solidFill>
          <a:ln w="19050" cap="flat" cmpd="sng" algn="ctr">
            <a:solidFill>
              <a:schemeClr val="accent3">
                <a:lumMod val="50000"/>
              </a:schemeClr>
            </a:solidFill>
            <a:prstDash val="solid"/>
            <a:round/>
            <a:headEnd type="none" w="med" len="med"/>
            <a:tailEnd type="triangle" w="med" len="med"/>
          </a:ln>
          <a:effectLst/>
        </p:spPr>
      </p:cxnSp>
      <p:cxnSp>
        <p:nvCxnSpPr>
          <p:cNvPr id="128" name="Gerade Verbindung 150"/>
          <p:cNvCxnSpPr/>
          <p:nvPr/>
        </p:nvCxnSpPr>
        <p:spPr bwMode="auto">
          <a:xfrm flipH="1">
            <a:off x="6460198" y="6021360"/>
            <a:ext cx="235411" cy="0"/>
          </a:xfrm>
          <a:prstGeom prst="line">
            <a:avLst/>
          </a:prstGeom>
          <a:solidFill>
            <a:schemeClr val="accent1"/>
          </a:solidFill>
          <a:ln w="19050" cap="flat" cmpd="sng" algn="ctr">
            <a:solidFill>
              <a:schemeClr val="accent3">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1222568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r>
              <a:rPr lang="en-GB" smtClean="0"/>
              <a:t>Mondi Štětí Introduction 2016</a:t>
            </a:r>
            <a:endParaRPr lang="en-GB" dirty="0"/>
          </a:p>
        </p:txBody>
      </p:sp>
      <p:sp>
        <p:nvSpPr>
          <p:cNvPr id="3" name="Zástupný symbol pro číslo snímku 2"/>
          <p:cNvSpPr>
            <a:spLocks noGrp="1"/>
          </p:cNvSpPr>
          <p:nvPr>
            <p:ph type="sldNum" sz="quarter" idx="12"/>
          </p:nvPr>
        </p:nvSpPr>
        <p:spPr/>
        <p:txBody>
          <a:bodyPr/>
          <a:lstStyle/>
          <a:p>
            <a:fld id="{639A6B6E-A754-4D49-873C-316023F2ADB7}" type="slidenum">
              <a:rPr lang="en-GB" smtClean="0"/>
              <a:pPr/>
              <a:t>5</a:t>
            </a:fld>
            <a:endParaRPr lang="en-GB" dirty="0"/>
          </a:p>
        </p:txBody>
      </p:sp>
      <p:sp>
        <p:nvSpPr>
          <p:cNvPr id="4" name="Nadpis 3"/>
          <p:cNvSpPr>
            <a:spLocks noGrp="1"/>
          </p:cNvSpPr>
          <p:nvPr>
            <p:ph type="title"/>
          </p:nvPr>
        </p:nvSpPr>
        <p:spPr/>
        <p:txBody>
          <a:bodyPr/>
          <a:lstStyle/>
          <a:p>
            <a:r>
              <a:rPr lang="cs-CZ" dirty="0" smtClean="0">
                <a:solidFill>
                  <a:srgbClr val="FF0000"/>
                </a:solidFill>
              </a:rPr>
              <a:t>Kraft pulp chemicals cycle</a:t>
            </a:r>
            <a:endParaRPr lang="en-US" dirty="0">
              <a:solidFill>
                <a:srgbClr val="FF0000"/>
              </a:solidFill>
            </a:endParaRPr>
          </a:p>
        </p:txBody>
      </p:sp>
      <p:pic>
        <p:nvPicPr>
          <p:cNvPr id="6" name="Obrázek 5"/>
          <p:cNvPicPr>
            <a:picLocks noChangeAspect="1"/>
          </p:cNvPicPr>
          <p:nvPr/>
        </p:nvPicPr>
        <p:blipFill>
          <a:blip r:embed="rId2"/>
          <a:stretch>
            <a:fillRect/>
          </a:stretch>
        </p:blipFill>
        <p:spPr>
          <a:xfrm>
            <a:off x="252000" y="1056979"/>
            <a:ext cx="8568472" cy="5435896"/>
          </a:xfrm>
          <a:prstGeom prst="rect">
            <a:avLst/>
          </a:prstGeom>
        </p:spPr>
      </p:pic>
    </p:spTree>
    <p:extLst>
      <p:ext uri="{BB962C8B-B14F-4D97-AF65-F5344CB8AC3E}">
        <p14:creationId xmlns:p14="http://schemas.microsoft.com/office/powerpoint/2010/main" val="199070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cs-CZ" dirty="0" smtClean="0">
                <a:solidFill>
                  <a:srgbClr val="FF0000"/>
                </a:solidFill>
              </a:rPr>
              <a:t>Welcome in Mondi Štětí </a:t>
            </a:r>
            <a:endParaRPr lang="en-US" dirty="0" smtClean="0">
              <a:solidFill>
                <a:srgbClr val="FF0000"/>
              </a:solidFill>
            </a:endParaRPr>
          </a:p>
        </p:txBody>
      </p:sp>
      <p:sp>
        <p:nvSpPr>
          <p:cNvPr id="5" name="Foliennummernplatzhalter 39"/>
          <p:cNvSpPr>
            <a:spLocks noGrp="1"/>
          </p:cNvSpPr>
          <p:nvPr>
            <p:ph type="sldNum" sz="quarter" idx="12"/>
          </p:nvPr>
        </p:nvSpPr>
        <p:spPr>
          <a:xfrm>
            <a:off x="8263843" y="6497637"/>
            <a:ext cx="700138" cy="295276"/>
          </a:xfrm>
        </p:spPr>
        <p:txBody>
          <a:bodyPr/>
          <a:lstStyle/>
          <a:p>
            <a:r>
              <a:rPr lang="en-GB" sz="800" smtClean="0">
                <a:solidFill>
                  <a:srgbClr val="FFFFFF"/>
                </a:solidFill>
              </a:rPr>
              <a:t>Page </a:t>
            </a:r>
            <a:fld id="{03F25FEB-CB99-4CF5-B4BA-7B97DFBE71B4}" type="slidenum">
              <a:rPr lang="en-GB" sz="800" smtClean="0">
                <a:solidFill>
                  <a:srgbClr val="FFFFFF"/>
                </a:solidFill>
              </a:rPr>
              <a:pPr/>
              <a:t>6</a:t>
            </a:fld>
            <a:endParaRPr lang="en-GB" sz="800">
              <a:solidFill>
                <a:srgbClr val="FFFFFF"/>
              </a:solidFill>
            </a:endParaRPr>
          </a:p>
        </p:txBody>
      </p:sp>
      <p:pic>
        <p:nvPicPr>
          <p:cNvPr id="7" name="Obrázek 6" descr="_MG_6579.JPG"/>
          <p:cNvPicPr>
            <a:picLocks noChangeAspect="1"/>
          </p:cNvPicPr>
          <p:nvPr/>
        </p:nvPicPr>
        <p:blipFill>
          <a:blip r:embed="rId2" cstate="email">
            <a:extLst>
              <a:ext uri="{28A0092B-C50C-407E-A947-70E740481C1C}">
                <a14:useLocalDpi xmlns:a14="http://schemas.microsoft.com/office/drawing/2010/main"/>
              </a:ext>
            </a:extLst>
          </a:blip>
          <a:srcRect b="13382"/>
          <a:stretch>
            <a:fillRect/>
          </a:stretch>
        </p:blipFill>
        <p:spPr>
          <a:xfrm>
            <a:off x="143508" y="1140501"/>
            <a:ext cx="8928992" cy="5196726"/>
          </a:xfrm>
          <a:prstGeom prst="rect">
            <a:avLst/>
          </a:prstGeom>
        </p:spPr>
      </p:pic>
      <p:sp>
        <p:nvSpPr>
          <p:cNvPr id="6" name="Zástupný symbol pro zápatí 5"/>
          <p:cNvSpPr>
            <a:spLocks noGrp="1"/>
          </p:cNvSpPr>
          <p:nvPr>
            <p:ph type="ftr" sz="quarter" idx="11"/>
          </p:nvPr>
        </p:nvSpPr>
        <p:spPr/>
        <p:txBody>
          <a:bodyPr/>
          <a:lstStyle/>
          <a:p>
            <a:pPr>
              <a:defRPr/>
            </a:pPr>
            <a:r>
              <a:rPr lang="en-GB" dirty="0" smtClean="0">
                <a:solidFill>
                  <a:srgbClr val="FFFFFF"/>
                </a:solidFill>
              </a:rPr>
              <a:t>Mondi Štětí Introduction </a:t>
            </a:r>
            <a:r>
              <a:rPr lang="en-GB" dirty="0" smtClean="0">
                <a:solidFill>
                  <a:srgbClr val="FFFFFF"/>
                </a:solidFill>
              </a:rPr>
              <a:t>201</a:t>
            </a:r>
            <a:r>
              <a:rPr lang="cs-CZ" dirty="0" smtClean="0">
                <a:solidFill>
                  <a:srgbClr val="FFFFFF"/>
                </a:solidFill>
              </a:rPr>
              <a:t>8</a:t>
            </a:r>
            <a:endParaRPr lang="en-GB" dirty="0">
              <a:solidFill>
                <a:srgbClr val="FFFFFF"/>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1300" y="228600"/>
            <a:ext cx="8229600" cy="752128"/>
          </a:xfrm>
          <a:noFill/>
        </p:spPr>
        <p:txBody>
          <a:bodyPr/>
          <a:lstStyle/>
          <a:p>
            <a:pPr eaLnBrk="1" hangingPunct="1"/>
            <a:r>
              <a:rPr lang="en-GB" dirty="0" smtClean="0">
                <a:solidFill>
                  <a:srgbClr val="FF0000"/>
                </a:solidFill>
              </a:rPr>
              <a:t>Mondi </a:t>
            </a:r>
            <a:r>
              <a:rPr lang="cs-CZ" dirty="0" smtClean="0">
                <a:solidFill>
                  <a:srgbClr val="FF0000"/>
                </a:solidFill>
              </a:rPr>
              <a:t>Štětí</a:t>
            </a:r>
            <a:endParaRPr lang="en-GB" dirty="0" smtClean="0">
              <a:solidFill>
                <a:srgbClr val="FF0000"/>
              </a:solidFill>
            </a:endParaRPr>
          </a:p>
        </p:txBody>
      </p:sp>
      <p:pic>
        <p:nvPicPr>
          <p:cNvPr id="14339" name="Picture 3" descr="final mill 1"/>
          <p:cNvPicPr>
            <a:picLocks noChangeAspect="1" noChangeArrowheads="1"/>
          </p:cNvPicPr>
          <p:nvPr/>
        </p:nvPicPr>
        <p:blipFill>
          <a:blip r:embed="rId2" cstate="email"/>
          <a:srcRect/>
          <a:stretch>
            <a:fillRect/>
          </a:stretch>
        </p:blipFill>
        <p:spPr bwMode="auto">
          <a:xfrm>
            <a:off x="0" y="1160748"/>
            <a:ext cx="9144000" cy="4772025"/>
          </a:xfrm>
          <a:prstGeom prst="rect">
            <a:avLst/>
          </a:prstGeom>
          <a:solidFill>
            <a:srgbClr val="F14F12"/>
          </a:solidFill>
          <a:ln w="9525">
            <a:noFill/>
            <a:miter lim="800000"/>
            <a:headEnd/>
            <a:tailEnd/>
          </a:ln>
        </p:spPr>
      </p:pic>
      <p:sp>
        <p:nvSpPr>
          <p:cNvPr id="14340" name="Freeform 4"/>
          <p:cNvSpPr>
            <a:spLocks/>
          </p:cNvSpPr>
          <p:nvPr/>
        </p:nvSpPr>
        <p:spPr bwMode="auto">
          <a:xfrm>
            <a:off x="180975" y="2859373"/>
            <a:ext cx="3122613" cy="771525"/>
          </a:xfrm>
          <a:custGeom>
            <a:avLst/>
            <a:gdLst>
              <a:gd name="T0" fmla="*/ 2147483647 w 2208"/>
              <a:gd name="T1" fmla="*/ 2147483647 h 537"/>
              <a:gd name="T2" fmla="*/ 2147483647 w 2208"/>
              <a:gd name="T3" fmla="*/ 0 h 537"/>
              <a:gd name="T4" fmla="*/ 2147483647 w 2208"/>
              <a:gd name="T5" fmla="*/ 2147483647 h 537"/>
              <a:gd name="T6" fmla="*/ 2147483647 w 2208"/>
              <a:gd name="T7" fmla="*/ 2147483647 h 537"/>
              <a:gd name="T8" fmla="*/ 2147483647 w 2208"/>
              <a:gd name="T9" fmla="*/ 2147483647 h 537"/>
              <a:gd name="T10" fmla="*/ 2147483647 w 2208"/>
              <a:gd name="T11" fmla="*/ 2147483647 h 537"/>
              <a:gd name="T12" fmla="*/ 2147483647 w 2208"/>
              <a:gd name="T13" fmla="*/ 2147483647 h 537"/>
              <a:gd name="T14" fmla="*/ 0 w 2208"/>
              <a:gd name="T15" fmla="*/ 2147483647 h 537"/>
              <a:gd name="T16" fmla="*/ 2147483647 w 2208"/>
              <a:gd name="T17" fmla="*/ 2147483647 h 5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8"/>
              <a:gd name="T28" fmla="*/ 0 h 537"/>
              <a:gd name="T29" fmla="*/ 2208 w 2208"/>
              <a:gd name="T30" fmla="*/ 537 h 5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8" h="537">
                <a:moveTo>
                  <a:pt x="186" y="3"/>
                </a:moveTo>
                <a:lnTo>
                  <a:pt x="2025" y="0"/>
                </a:lnTo>
                <a:lnTo>
                  <a:pt x="2208" y="300"/>
                </a:lnTo>
                <a:lnTo>
                  <a:pt x="783" y="318"/>
                </a:lnTo>
                <a:lnTo>
                  <a:pt x="704" y="478"/>
                </a:lnTo>
                <a:lnTo>
                  <a:pt x="685" y="531"/>
                </a:lnTo>
                <a:lnTo>
                  <a:pt x="70" y="531"/>
                </a:lnTo>
                <a:lnTo>
                  <a:pt x="0" y="537"/>
                </a:lnTo>
                <a:lnTo>
                  <a:pt x="186" y="3"/>
                </a:lnTo>
                <a:close/>
              </a:path>
            </a:pathLst>
          </a:custGeom>
          <a:solidFill>
            <a:srgbClr val="F14F12">
              <a:alpha val="5098"/>
            </a:srgbClr>
          </a:solidFill>
          <a:ln w="25400">
            <a:solidFill>
              <a:srgbClr val="F14F12"/>
            </a:solidFill>
            <a:round/>
            <a:headEnd/>
            <a:tailEnd/>
          </a:ln>
        </p:spPr>
        <p:txBody>
          <a:bodyPr/>
          <a:lstStyle/>
          <a:p>
            <a:endParaRPr lang="cs-CZ"/>
          </a:p>
        </p:txBody>
      </p:sp>
      <p:sp>
        <p:nvSpPr>
          <p:cNvPr id="14341" name="Freeform 5"/>
          <p:cNvSpPr>
            <a:spLocks/>
          </p:cNvSpPr>
          <p:nvPr/>
        </p:nvSpPr>
        <p:spPr bwMode="auto">
          <a:xfrm>
            <a:off x="3390900" y="3249898"/>
            <a:ext cx="1512888" cy="433388"/>
          </a:xfrm>
          <a:custGeom>
            <a:avLst/>
            <a:gdLst>
              <a:gd name="T0" fmla="*/ 2147483647 w 953"/>
              <a:gd name="T1" fmla="*/ 0 h 272"/>
              <a:gd name="T2" fmla="*/ 2147483647 w 953"/>
              <a:gd name="T3" fmla="*/ 0 h 272"/>
              <a:gd name="T4" fmla="*/ 2147483647 w 953"/>
              <a:gd name="T5" fmla="*/ 2147483647 h 272"/>
              <a:gd name="T6" fmla="*/ 2147483647 w 953"/>
              <a:gd name="T7" fmla="*/ 2147483647 h 272"/>
              <a:gd name="T8" fmla="*/ 0 w 953"/>
              <a:gd name="T9" fmla="*/ 0 h 272"/>
              <a:gd name="T10" fmla="*/ 2147483647 w 953"/>
              <a:gd name="T11" fmla="*/ 0 h 272"/>
              <a:gd name="T12" fmla="*/ 0 60000 65536"/>
              <a:gd name="T13" fmla="*/ 0 60000 65536"/>
              <a:gd name="T14" fmla="*/ 0 60000 65536"/>
              <a:gd name="T15" fmla="*/ 0 60000 65536"/>
              <a:gd name="T16" fmla="*/ 0 60000 65536"/>
              <a:gd name="T17" fmla="*/ 0 60000 65536"/>
              <a:gd name="T18" fmla="*/ 0 w 953"/>
              <a:gd name="T19" fmla="*/ 0 h 272"/>
              <a:gd name="T20" fmla="*/ 953 w 953"/>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953" h="272">
                <a:moveTo>
                  <a:pt x="91" y="0"/>
                </a:moveTo>
                <a:lnTo>
                  <a:pt x="726" y="0"/>
                </a:lnTo>
                <a:lnTo>
                  <a:pt x="953" y="272"/>
                </a:lnTo>
                <a:lnTo>
                  <a:pt x="136" y="272"/>
                </a:lnTo>
                <a:lnTo>
                  <a:pt x="0" y="0"/>
                </a:lnTo>
                <a:lnTo>
                  <a:pt x="136" y="0"/>
                </a:lnTo>
              </a:path>
            </a:pathLst>
          </a:custGeom>
          <a:solidFill>
            <a:srgbClr val="F14F12">
              <a:alpha val="18039"/>
            </a:srgbClr>
          </a:solidFill>
          <a:ln w="28575">
            <a:solidFill>
              <a:srgbClr val="F14F12"/>
            </a:solidFill>
            <a:round/>
            <a:headEnd/>
            <a:tailEnd/>
          </a:ln>
        </p:spPr>
        <p:txBody>
          <a:bodyPr/>
          <a:lstStyle/>
          <a:p>
            <a:endParaRPr lang="cs-CZ"/>
          </a:p>
        </p:txBody>
      </p:sp>
      <p:sp>
        <p:nvSpPr>
          <p:cNvPr id="14342" name="Freeform 6"/>
          <p:cNvSpPr>
            <a:spLocks/>
          </p:cNvSpPr>
          <p:nvPr/>
        </p:nvSpPr>
        <p:spPr bwMode="auto">
          <a:xfrm>
            <a:off x="4592638" y="3081623"/>
            <a:ext cx="1284287" cy="593725"/>
          </a:xfrm>
          <a:custGeom>
            <a:avLst/>
            <a:gdLst>
              <a:gd name="T0" fmla="*/ 0 w 888"/>
              <a:gd name="T1" fmla="*/ 0 h 412"/>
              <a:gd name="T2" fmla="*/ 2147483647 w 888"/>
              <a:gd name="T3" fmla="*/ 0 h 412"/>
              <a:gd name="T4" fmla="*/ 2147483647 w 888"/>
              <a:gd name="T5" fmla="*/ 2147483647 h 412"/>
              <a:gd name="T6" fmla="*/ 2147483647 w 888"/>
              <a:gd name="T7" fmla="*/ 2147483647 h 412"/>
              <a:gd name="T8" fmla="*/ 0 w 888"/>
              <a:gd name="T9" fmla="*/ 0 h 412"/>
              <a:gd name="T10" fmla="*/ 0 60000 65536"/>
              <a:gd name="T11" fmla="*/ 0 60000 65536"/>
              <a:gd name="T12" fmla="*/ 0 60000 65536"/>
              <a:gd name="T13" fmla="*/ 0 60000 65536"/>
              <a:gd name="T14" fmla="*/ 0 60000 65536"/>
              <a:gd name="T15" fmla="*/ 0 w 888"/>
              <a:gd name="T16" fmla="*/ 0 h 412"/>
              <a:gd name="T17" fmla="*/ 888 w 888"/>
              <a:gd name="T18" fmla="*/ 412 h 412"/>
            </a:gdLst>
            <a:ahLst/>
            <a:cxnLst>
              <a:cxn ang="T10">
                <a:pos x="T0" y="T1"/>
              </a:cxn>
              <a:cxn ang="T11">
                <a:pos x="T2" y="T3"/>
              </a:cxn>
              <a:cxn ang="T12">
                <a:pos x="T4" y="T5"/>
              </a:cxn>
              <a:cxn ang="T13">
                <a:pos x="T6" y="T7"/>
              </a:cxn>
              <a:cxn ang="T14">
                <a:pos x="T8" y="T9"/>
              </a:cxn>
            </a:cxnLst>
            <a:rect l="T15" t="T16" r="T17" b="T18"/>
            <a:pathLst>
              <a:path w="888" h="412">
                <a:moveTo>
                  <a:pt x="0" y="0"/>
                </a:moveTo>
                <a:lnTo>
                  <a:pt x="548" y="0"/>
                </a:lnTo>
                <a:lnTo>
                  <a:pt x="888" y="396"/>
                </a:lnTo>
                <a:lnTo>
                  <a:pt x="328" y="412"/>
                </a:lnTo>
                <a:lnTo>
                  <a:pt x="0" y="0"/>
                </a:lnTo>
                <a:close/>
              </a:path>
            </a:pathLst>
          </a:custGeom>
          <a:solidFill>
            <a:srgbClr val="F14F12">
              <a:alpha val="10196"/>
            </a:srgbClr>
          </a:solidFill>
          <a:ln w="25400">
            <a:solidFill>
              <a:srgbClr val="F14F12"/>
            </a:solidFill>
            <a:round/>
            <a:headEnd/>
            <a:tailEnd/>
          </a:ln>
        </p:spPr>
        <p:txBody>
          <a:bodyPr/>
          <a:lstStyle/>
          <a:p>
            <a:endParaRPr lang="cs-CZ"/>
          </a:p>
        </p:txBody>
      </p:sp>
      <p:sp>
        <p:nvSpPr>
          <p:cNvPr id="14343" name="Freeform 7"/>
          <p:cNvSpPr>
            <a:spLocks/>
          </p:cNvSpPr>
          <p:nvPr/>
        </p:nvSpPr>
        <p:spPr bwMode="auto">
          <a:xfrm>
            <a:off x="4638675" y="3675348"/>
            <a:ext cx="619125" cy="450850"/>
          </a:xfrm>
          <a:custGeom>
            <a:avLst/>
            <a:gdLst>
              <a:gd name="T0" fmla="*/ 2147483647 w 428"/>
              <a:gd name="T1" fmla="*/ 2147483647 h 314"/>
              <a:gd name="T2" fmla="*/ 2147483647 w 428"/>
              <a:gd name="T3" fmla="*/ 0 h 314"/>
              <a:gd name="T4" fmla="*/ 2147483647 w 428"/>
              <a:gd name="T5" fmla="*/ 2147483647 h 314"/>
              <a:gd name="T6" fmla="*/ 2147483647 w 428"/>
              <a:gd name="T7" fmla="*/ 2147483647 h 314"/>
              <a:gd name="T8" fmla="*/ 2147483647 w 428"/>
              <a:gd name="T9" fmla="*/ 2147483647 h 314"/>
              <a:gd name="T10" fmla="*/ 2147483647 w 428"/>
              <a:gd name="T11" fmla="*/ 2147483647 h 314"/>
              <a:gd name="T12" fmla="*/ 0 w 428"/>
              <a:gd name="T13" fmla="*/ 2147483647 h 314"/>
              <a:gd name="T14" fmla="*/ 2147483647 w 428"/>
              <a:gd name="T15" fmla="*/ 0 h 314"/>
              <a:gd name="T16" fmla="*/ 0 60000 65536"/>
              <a:gd name="T17" fmla="*/ 0 60000 65536"/>
              <a:gd name="T18" fmla="*/ 0 60000 65536"/>
              <a:gd name="T19" fmla="*/ 0 60000 65536"/>
              <a:gd name="T20" fmla="*/ 0 60000 65536"/>
              <a:gd name="T21" fmla="*/ 0 60000 65536"/>
              <a:gd name="T22" fmla="*/ 0 60000 65536"/>
              <a:gd name="T23" fmla="*/ 0 60000 65536"/>
              <a:gd name="T24" fmla="*/ 0 w 428"/>
              <a:gd name="T25" fmla="*/ 0 h 314"/>
              <a:gd name="T26" fmla="*/ 428 w 428"/>
              <a:gd name="T27" fmla="*/ 314 h 3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8" h="314">
                <a:moveTo>
                  <a:pt x="100" y="8"/>
                </a:moveTo>
                <a:lnTo>
                  <a:pt x="184" y="0"/>
                </a:lnTo>
                <a:lnTo>
                  <a:pt x="401" y="256"/>
                </a:lnTo>
                <a:lnTo>
                  <a:pt x="395" y="250"/>
                </a:lnTo>
                <a:lnTo>
                  <a:pt x="428" y="288"/>
                </a:lnTo>
                <a:lnTo>
                  <a:pt x="212" y="314"/>
                </a:lnTo>
                <a:lnTo>
                  <a:pt x="0" y="4"/>
                </a:lnTo>
                <a:lnTo>
                  <a:pt x="112" y="0"/>
                </a:lnTo>
              </a:path>
            </a:pathLst>
          </a:custGeom>
          <a:solidFill>
            <a:srgbClr val="F14F12">
              <a:alpha val="27058"/>
            </a:srgbClr>
          </a:solidFill>
          <a:ln w="34925">
            <a:solidFill>
              <a:srgbClr val="F14F12"/>
            </a:solidFill>
            <a:round/>
            <a:headEnd/>
            <a:tailEnd/>
          </a:ln>
        </p:spPr>
        <p:txBody>
          <a:bodyPr/>
          <a:lstStyle/>
          <a:p>
            <a:endParaRPr lang="cs-CZ"/>
          </a:p>
        </p:txBody>
      </p:sp>
      <p:sp>
        <p:nvSpPr>
          <p:cNvPr id="14344" name="Freeform 8"/>
          <p:cNvSpPr>
            <a:spLocks/>
          </p:cNvSpPr>
          <p:nvPr/>
        </p:nvSpPr>
        <p:spPr bwMode="auto">
          <a:xfrm>
            <a:off x="111125" y="3314986"/>
            <a:ext cx="2079625" cy="935037"/>
          </a:xfrm>
          <a:custGeom>
            <a:avLst/>
            <a:gdLst>
              <a:gd name="T0" fmla="*/ 2147483647 w 1574"/>
              <a:gd name="T1" fmla="*/ 2147483647 h 650"/>
              <a:gd name="T2" fmla="*/ 2147483647 w 1574"/>
              <a:gd name="T3" fmla="*/ 2147483647 h 650"/>
              <a:gd name="T4" fmla="*/ 2147483647 w 1574"/>
              <a:gd name="T5" fmla="*/ 2147483647 h 650"/>
              <a:gd name="T6" fmla="*/ 2147483647 w 1574"/>
              <a:gd name="T7" fmla="*/ 0 h 650"/>
              <a:gd name="T8" fmla="*/ 2147483647 w 1574"/>
              <a:gd name="T9" fmla="*/ 2147483647 h 650"/>
              <a:gd name="T10" fmla="*/ 0 w 1574"/>
              <a:gd name="T11" fmla="*/ 2147483647 h 650"/>
              <a:gd name="T12" fmla="*/ 2147483647 w 1574"/>
              <a:gd name="T13" fmla="*/ 2147483647 h 650"/>
              <a:gd name="T14" fmla="*/ 0 60000 65536"/>
              <a:gd name="T15" fmla="*/ 0 60000 65536"/>
              <a:gd name="T16" fmla="*/ 0 60000 65536"/>
              <a:gd name="T17" fmla="*/ 0 60000 65536"/>
              <a:gd name="T18" fmla="*/ 0 60000 65536"/>
              <a:gd name="T19" fmla="*/ 0 60000 65536"/>
              <a:gd name="T20" fmla="*/ 0 60000 65536"/>
              <a:gd name="T21" fmla="*/ 0 w 1574"/>
              <a:gd name="T22" fmla="*/ 0 h 650"/>
              <a:gd name="T23" fmla="*/ 1574 w 1574"/>
              <a:gd name="T24" fmla="*/ 650 h 6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4" h="650">
                <a:moveTo>
                  <a:pt x="124" y="216"/>
                </a:moveTo>
                <a:lnTo>
                  <a:pt x="804" y="212"/>
                </a:lnTo>
                <a:lnTo>
                  <a:pt x="896" y="4"/>
                </a:lnTo>
                <a:lnTo>
                  <a:pt x="1472" y="0"/>
                </a:lnTo>
                <a:lnTo>
                  <a:pt x="1574" y="650"/>
                </a:lnTo>
                <a:lnTo>
                  <a:pt x="0" y="650"/>
                </a:lnTo>
                <a:lnTo>
                  <a:pt x="124" y="216"/>
                </a:lnTo>
                <a:close/>
              </a:path>
            </a:pathLst>
          </a:custGeom>
          <a:solidFill>
            <a:srgbClr val="F14F12">
              <a:alpha val="7843"/>
            </a:srgbClr>
          </a:solidFill>
          <a:ln w="38100">
            <a:solidFill>
              <a:srgbClr val="F14F12"/>
            </a:solidFill>
            <a:round/>
            <a:headEnd/>
            <a:tailEnd/>
          </a:ln>
        </p:spPr>
        <p:txBody>
          <a:bodyPr/>
          <a:lstStyle/>
          <a:p>
            <a:endParaRPr lang="cs-CZ"/>
          </a:p>
        </p:txBody>
      </p:sp>
      <p:sp>
        <p:nvSpPr>
          <p:cNvPr id="14345" name="Freeform 9"/>
          <p:cNvSpPr>
            <a:spLocks/>
          </p:cNvSpPr>
          <p:nvPr/>
        </p:nvSpPr>
        <p:spPr bwMode="auto">
          <a:xfrm>
            <a:off x="3851275" y="2792698"/>
            <a:ext cx="312738" cy="293688"/>
          </a:xfrm>
          <a:custGeom>
            <a:avLst/>
            <a:gdLst>
              <a:gd name="T0" fmla="*/ 0 w 216"/>
              <a:gd name="T1" fmla="*/ 2147483647 h 204"/>
              <a:gd name="T2" fmla="*/ 2147483647 w 216"/>
              <a:gd name="T3" fmla="*/ 0 h 204"/>
              <a:gd name="T4" fmla="*/ 2147483647 w 216"/>
              <a:gd name="T5" fmla="*/ 2147483647 h 204"/>
              <a:gd name="T6" fmla="*/ 2147483647 w 216"/>
              <a:gd name="T7" fmla="*/ 2147483647 h 204"/>
              <a:gd name="T8" fmla="*/ 2147483647 w 216"/>
              <a:gd name="T9" fmla="*/ 2147483647 h 204"/>
              <a:gd name="T10" fmla="*/ 0 w 216"/>
              <a:gd name="T11" fmla="*/ 2147483647 h 204"/>
              <a:gd name="T12" fmla="*/ 0 60000 65536"/>
              <a:gd name="T13" fmla="*/ 0 60000 65536"/>
              <a:gd name="T14" fmla="*/ 0 60000 65536"/>
              <a:gd name="T15" fmla="*/ 0 60000 65536"/>
              <a:gd name="T16" fmla="*/ 0 60000 65536"/>
              <a:gd name="T17" fmla="*/ 0 60000 65536"/>
              <a:gd name="T18" fmla="*/ 0 w 216"/>
              <a:gd name="T19" fmla="*/ 0 h 204"/>
              <a:gd name="T20" fmla="*/ 216 w 216"/>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216" h="204">
                <a:moveTo>
                  <a:pt x="0" y="3"/>
                </a:moveTo>
                <a:lnTo>
                  <a:pt x="81" y="0"/>
                </a:lnTo>
                <a:lnTo>
                  <a:pt x="216" y="195"/>
                </a:lnTo>
                <a:lnTo>
                  <a:pt x="144" y="204"/>
                </a:lnTo>
                <a:lnTo>
                  <a:pt x="36" y="42"/>
                </a:lnTo>
                <a:lnTo>
                  <a:pt x="0" y="3"/>
                </a:lnTo>
                <a:close/>
              </a:path>
            </a:pathLst>
          </a:custGeom>
          <a:solidFill>
            <a:srgbClr val="F14F12">
              <a:alpha val="23921"/>
            </a:srgbClr>
          </a:solidFill>
          <a:ln w="25400">
            <a:solidFill>
              <a:srgbClr val="F14F12"/>
            </a:solidFill>
            <a:round/>
            <a:headEnd/>
            <a:tailEnd/>
          </a:ln>
        </p:spPr>
        <p:txBody>
          <a:bodyPr/>
          <a:lstStyle/>
          <a:p>
            <a:endParaRPr lang="cs-CZ"/>
          </a:p>
        </p:txBody>
      </p:sp>
      <p:sp>
        <p:nvSpPr>
          <p:cNvPr id="14346" name="Freeform 10"/>
          <p:cNvSpPr>
            <a:spLocks/>
          </p:cNvSpPr>
          <p:nvPr/>
        </p:nvSpPr>
        <p:spPr bwMode="auto">
          <a:xfrm>
            <a:off x="4310063" y="2719673"/>
            <a:ext cx="2305050" cy="736600"/>
          </a:xfrm>
          <a:custGeom>
            <a:avLst/>
            <a:gdLst>
              <a:gd name="T0" fmla="*/ 2147483647 w 1594"/>
              <a:gd name="T1" fmla="*/ 2147483647 h 512"/>
              <a:gd name="T2" fmla="*/ 0 w 1594"/>
              <a:gd name="T3" fmla="*/ 2147483647 h 512"/>
              <a:gd name="T4" fmla="*/ 2147483647 w 1594"/>
              <a:gd name="T5" fmla="*/ 0 h 512"/>
              <a:gd name="T6" fmla="*/ 2147483647 w 1594"/>
              <a:gd name="T7" fmla="*/ 2147483647 h 512"/>
              <a:gd name="T8" fmla="*/ 2147483647 w 1594"/>
              <a:gd name="T9" fmla="*/ 2147483647 h 512"/>
              <a:gd name="T10" fmla="*/ 2147483647 w 1594"/>
              <a:gd name="T11" fmla="*/ 2147483647 h 512"/>
              <a:gd name="T12" fmla="*/ 2147483647 w 1594"/>
              <a:gd name="T13" fmla="*/ 2147483647 h 512"/>
              <a:gd name="T14" fmla="*/ 2147483647 w 1594"/>
              <a:gd name="T15" fmla="*/ 2147483647 h 512"/>
              <a:gd name="T16" fmla="*/ 2147483647 w 1594"/>
              <a:gd name="T17" fmla="*/ 2147483647 h 512"/>
              <a:gd name="T18" fmla="*/ 2147483647 w 1594"/>
              <a:gd name="T19" fmla="*/ 2147483647 h 5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4"/>
              <a:gd name="T31" fmla="*/ 0 h 512"/>
              <a:gd name="T32" fmla="*/ 1594 w 1594"/>
              <a:gd name="T33" fmla="*/ 512 h 5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4" h="512">
                <a:moveTo>
                  <a:pt x="249" y="257"/>
                </a:moveTo>
                <a:lnTo>
                  <a:pt x="0" y="6"/>
                </a:lnTo>
                <a:lnTo>
                  <a:pt x="1048" y="0"/>
                </a:lnTo>
                <a:lnTo>
                  <a:pt x="1240" y="156"/>
                </a:lnTo>
                <a:lnTo>
                  <a:pt x="1132" y="168"/>
                </a:lnTo>
                <a:lnTo>
                  <a:pt x="1128" y="176"/>
                </a:lnTo>
                <a:lnTo>
                  <a:pt x="1594" y="507"/>
                </a:lnTo>
                <a:lnTo>
                  <a:pt x="972" y="512"/>
                </a:lnTo>
                <a:lnTo>
                  <a:pt x="748" y="257"/>
                </a:lnTo>
                <a:lnTo>
                  <a:pt x="249" y="257"/>
                </a:lnTo>
                <a:close/>
              </a:path>
            </a:pathLst>
          </a:custGeom>
          <a:solidFill>
            <a:srgbClr val="F14F12">
              <a:alpha val="10196"/>
            </a:srgbClr>
          </a:solidFill>
          <a:ln w="25400">
            <a:solidFill>
              <a:srgbClr val="F14F12"/>
            </a:solidFill>
            <a:round/>
            <a:headEnd/>
            <a:tailEnd/>
          </a:ln>
        </p:spPr>
        <p:txBody>
          <a:bodyPr/>
          <a:lstStyle/>
          <a:p>
            <a:endParaRPr lang="cs-CZ"/>
          </a:p>
        </p:txBody>
      </p:sp>
      <p:sp>
        <p:nvSpPr>
          <p:cNvPr id="14348" name="Freeform 12"/>
          <p:cNvSpPr>
            <a:spLocks/>
          </p:cNvSpPr>
          <p:nvPr/>
        </p:nvSpPr>
        <p:spPr bwMode="auto">
          <a:xfrm>
            <a:off x="6540500" y="3707098"/>
            <a:ext cx="1293813" cy="361950"/>
          </a:xfrm>
          <a:custGeom>
            <a:avLst/>
            <a:gdLst>
              <a:gd name="T0" fmla="*/ 2147483647 w 816"/>
              <a:gd name="T1" fmla="*/ 0 h 227"/>
              <a:gd name="T2" fmla="*/ 2147483647 w 816"/>
              <a:gd name="T3" fmla="*/ 0 h 227"/>
              <a:gd name="T4" fmla="*/ 2147483647 w 816"/>
              <a:gd name="T5" fmla="*/ 2147483647 h 227"/>
              <a:gd name="T6" fmla="*/ 2147483647 w 816"/>
              <a:gd name="T7" fmla="*/ 2147483647 h 227"/>
              <a:gd name="T8" fmla="*/ 0 w 816"/>
              <a:gd name="T9" fmla="*/ 0 h 227"/>
              <a:gd name="T10" fmla="*/ 2147483647 w 816"/>
              <a:gd name="T11" fmla="*/ 0 h 227"/>
              <a:gd name="T12" fmla="*/ 0 60000 65536"/>
              <a:gd name="T13" fmla="*/ 0 60000 65536"/>
              <a:gd name="T14" fmla="*/ 0 60000 65536"/>
              <a:gd name="T15" fmla="*/ 0 60000 65536"/>
              <a:gd name="T16" fmla="*/ 0 60000 65536"/>
              <a:gd name="T17" fmla="*/ 0 60000 65536"/>
              <a:gd name="T18" fmla="*/ 0 w 816"/>
              <a:gd name="T19" fmla="*/ 0 h 227"/>
              <a:gd name="T20" fmla="*/ 816 w 816"/>
              <a:gd name="T21" fmla="*/ 227 h 227"/>
            </a:gdLst>
            <a:ahLst/>
            <a:cxnLst>
              <a:cxn ang="T12">
                <a:pos x="T0" y="T1"/>
              </a:cxn>
              <a:cxn ang="T13">
                <a:pos x="T2" y="T3"/>
              </a:cxn>
              <a:cxn ang="T14">
                <a:pos x="T4" y="T5"/>
              </a:cxn>
              <a:cxn ang="T15">
                <a:pos x="T6" y="T7"/>
              </a:cxn>
              <a:cxn ang="T16">
                <a:pos x="T8" y="T9"/>
              </a:cxn>
              <a:cxn ang="T17">
                <a:pos x="T10" y="T11"/>
              </a:cxn>
            </a:cxnLst>
            <a:rect l="T18" t="T19" r="T20" b="T21"/>
            <a:pathLst>
              <a:path w="816" h="227">
                <a:moveTo>
                  <a:pt x="45" y="0"/>
                </a:moveTo>
                <a:lnTo>
                  <a:pt x="408" y="0"/>
                </a:lnTo>
                <a:lnTo>
                  <a:pt x="816" y="227"/>
                </a:lnTo>
                <a:lnTo>
                  <a:pt x="317" y="227"/>
                </a:lnTo>
                <a:lnTo>
                  <a:pt x="0" y="0"/>
                </a:lnTo>
                <a:lnTo>
                  <a:pt x="45" y="0"/>
                </a:lnTo>
                <a:close/>
              </a:path>
            </a:pathLst>
          </a:custGeom>
          <a:solidFill>
            <a:srgbClr val="F14F12">
              <a:alpha val="41960"/>
            </a:srgbClr>
          </a:solidFill>
          <a:ln w="28575">
            <a:solidFill>
              <a:srgbClr val="F14F12"/>
            </a:solidFill>
            <a:round/>
            <a:headEnd/>
            <a:tailEnd/>
          </a:ln>
        </p:spPr>
        <p:txBody>
          <a:bodyPr/>
          <a:lstStyle/>
          <a:p>
            <a:endParaRPr lang="cs-CZ"/>
          </a:p>
        </p:txBody>
      </p:sp>
      <p:sp>
        <p:nvSpPr>
          <p:cNvPr id="14349" name="Freeform 13"/>
          <p:cNvSpPr>
            <a:spLocks/>
          </p:cNvSpPr>
          <p:nvPr/>
        </p:nvSpPr>
        <p:spPr bwMode="auto">
          <a:xfrm>
            <a:off x="3259138" y="2859373"/>
            <a:ext cx="639762" cy="369888"/>
          </a:xfrm>
          <a:custGeom>
            <a:avLst/>
            <a:gdLst>
              <a:gd name="T0" fmla="*/ 0 w 362"/>
              <a:gd name="T1" fmla="*/ 0 h 182"/>
              <a:gd name="T2" fmla="*/ 2147483647 w 362"/>
              <a:gd name="T3" fmla="*/ 0 h 182"/>
              <a:gd name="T4" fmla="*/ 2147483647 w 362"/>
              <a:gd name="T5" fmla="*/ 2147483647 h 182"/>
              <a:gd name="T6" fmla="*/ 2147483647 w 362"/>
              <a:gd name="T7" fmla="*/ 2147483647 h 182"/>
              <a:gd name="T8" fmla="*/ 0 w 362"/>
              <a:gd name="T9" fmla="*/ 0 h 182"/>
              <a:gd name="T10" fmla="*/ 0 60000 65536"/>
              <a:gd name="T11" fmla="*/ 0 60000 65536"/>
              <a:gd name="T12" fmla="*/ 0 60000 65536"/>
              <a:gd name="T13" fmla="*/ 0 60000 65536"/>
              <a:gd name="T14" fmla="*/ 0 60000 65536"/>
              <a:gd name="T15" fmla="*/ 0 w 362"/>
              <a:gd name="T16" fmla="*/ 0 h 182"/>
              <a:gd name="T17" fmla="*/ 362 w 362"/>
              <a:gd name="T18" fmla="*/ 182 h 182"/>
            </a:gdLst>
            <a:ahLst/>
            <a:cxnLst>
              <a:cxn ang="T10">
                <a:pos x="T0" y="T1"/>
              </a:cxn>
              <a:cxn ang="T11">
                <a:pos x="T2" y="T3"/>
              </a:cxn>
              <a:cxn ang="T12">
                <a:pos x="T4" y="T5"/>
              </a:cxn>
              <a:cxn ang="T13">
                <a:pos x="T6" y="T7"/>
              </a:cxn>
              <a:cxn ang="T14">
                <a:pos x="T8" y="T9"/>
              </a:cxn>
            </a:cxnLst>
            <a:rect l="T15" t="T16" r="T17" b="T18"/>
            <a:pathLst>
              <a:path w="362" h="182">
                <a:moveTo>
                  <a:pt x="0" y="0"/>
                </a:moveTo>
                <a:lnTo>
                  <a:pt x="226" y="0"/>
                </a:lnTo>
                <a:lnTo>
                  <a:pt x="362" y="182"/>
                </a:lnTo>
                <a:lnTo>
                  <a:pt x="136" y="182"/>
                </a:lnTo>
                <a:lnTo>
                  <a:pt x="0" y="0"/>
                </a:lnTo>
                <a:close/>
              </a:path>
            </a:pathLst>
          </a:custGeom>
          <a:solidFill>
            <a:srgbClr val="F14F12">
              <a:alpha val="30196"/>
            </a:srgbClr>
          </a:solidFill>
          <a:ln w="25400">
            <a:solidFill>
              <a:srgbClr val="F14F12"/>
            </a:solidFill>
            <a:round/>
            <a:headEnd/>
            <a:tailEnd/>
          </a:ln>
        </p:spPr>
        <p:txBody>
          <a:bodyPr/>
          <a:lstStyle/>
          <a:p>
            <a:endParaRPr lang="cs-CZ"/>
          </a:p>
        </p:txBody>
      </p:sp>
      <p:sp>
        <p:nvSpPr>
          <p:cNvPr id="14350" name="Text Box 14"/>
          <p:cNvSpPr txBox="1">
            <a:spLocks noChangeArrowheads="1"/>
          </p:cNvSpPr>
          <p:nvPr/>
        </p:nvSpPr>
        <p:spPr bwMode="auto">
          <a:xfrm>
            <a:off x="4211960" y="1520788"/>
            <a:ext cx="574675" cy="246603"/>
          </a:xfrm>
          <a:prstGeom prst="rect">
            <a:avLst/>
          </a:prstGeom>
          <a:noFill/>
          <a:ln w="19050">
            <a:solidFill>
              <a:schemeClr val="accent2">
                <a:lumMod val="75000"/>
              </a:schemeClr>
            </a:solidFill>
            <a:miter lim="800000"/>
            <a:headEnd/>
            <a:tailEnd/>
          </a:ln>
        </p:spPr>
        <p:txBody>
          <a:bodyPr lIns="76580" tIns="38289" rIns="76580" bIns="38289">
            <a:spAutoFit/>
          </a:bodyPr>
          <a:lstStyle/>
          <a:p>
            <a:pPr defTabSz="765175"/>
            <a:r>
              <a:rPr lang="en-GB" sz="1100" b="1" dirty="0" smtClean="0">
                <a:solidFill>
                  <a:schemeClr val="bg1"/>
                </a:solidFill>
              </a:rPr>
              <a:t>PM</a:t>
            </a:r>
            <a:r>
              <a:rPr lang="cs-CZ" sz="1100" b="1" dirty="0" smtClean="0">
                <a:solidFill>
                  <a:schemeClr val="bg1"/>
                </a:solidFill>
              </a:rPr>
              <a:t> 7</a:t>
            </a:r>
            <a:endParaRPr lang="en-GB" sz="1100" b="1" dirty="0">
              <a:solidFill>
                <a:schemeClr val="bg1"/>
              </a:solidFill>
            </a:endParaRPr>
          </a:p>
        </p:txBody>
      </p:sp>
      <p:sp>
        <p:nvSpPr>
          <p:cNvPr id="14351" name="Text Box 15"/>
          <p:cNvSpPr txBox="1">
            <a:spLocks noChangeArrowheads="1"/>
          </p:cNvSpPr>
          <p:nvPr/>
        </p:nvSpPr>
        <p:spPr bwMode="auto">
          <a:xfrm>
            <a:off x="3736975" y="3329273"/>
            <a:ext cx="854075" cy="254000"/>
          </a:xfrm>
          <a:prstGeom prst="rect">
            <a:avLst/>
          </a:prstGeom>
          <a:solidFill>
            <a:srgbClr val="F14F12">
              <a:alpha val="67842"/>
            </a:srgbClr>
          </a:solidFill>
          <a:ln w="9525">
            <a:solidFill>
              <a:srgbClr val="F14F12"/>
            </a:solidFill>
            <a:miter lim="800000"/>
            <a:headEnd/>
            <a:tailEnd/>
          </a:ln>
        </p:spPr>
        <p:txBody>
          <a:bodyPr lIns="76580" tIns="38289" rIns="76580" bIns="38289">
            <a:spAutoFit/>
          </a:bodyPr>
          <a:lstStyle/>
          <a:p>
            <a:pPr defTabSz="765175"/>
            <a:r>
              <a:rPr lang="en-GB" sz="1100">
                <a:solidFill>
                  <a:schemeClr val="bg1"/>
                </a:solidFill>
              </a:rPr>
              <a:t>Pulp </a:t>
            </a:r>
          </a:p>
        </p:txBody>
      </p:sp>
      <p:sp>
        <p:nvSpPr>
          <p:cNvPr id="14352" name="Text Box 16"/>
          <p:cNvSpPr txBox="1">
            <a:spLocks noChangeArrowheads="1"/>
          </p:cNvSpPr>
          <p:nvPr/>
        </p:nvSpPr>
        <p:spPr bwMode="auto">
          <a:xfrm>
            <a:off x="6768244" y="1546858"/>
            <a:ext cx="901700" cy="254000"/>
          </a:xfrm>
          <a:prstGeom prst="rect">
            <a:avLst/>
          </a:prstGeom>
          <a:noFill/>
          <a:ln w="19050">
            <a:solidFill>
              <a:schemeClr val="accent2">
                <a:lumMod val="75000"/>
              </a:schemeClr>
            </a:solidFill>
            <a:miter lim="800000"/>
            <a:headEnd/>
            <a:tailEnd/>
          </a:ln>
        </p:spPr>
        <p:txBody>
          <a:bodyPr lIns="76580" tIns="38289" rIns="76580" bIns="38289">
            <a:spAutoFit/>
          </a:bodyPr>
          <a:lstStyle/>
          <a:p>
            <a:pPr defTabSz="765175"/>
            <a:r>
              <a:rPr lang="en-GB" sz="1100" b="1" dirty="0">
                <a:solidFill>
                  <a:schemeClr val="bg1"/>
                </a:solidFill>
              </a:rPr>
              <a:t>Recovery</a:t>
            </a:r>
          </a:p>
        </p:txBody>
      </p:sp>
      <p:sp>
        <p:nvSpPr>
          <p:cNvPr id="14353" name="Text Box 17"/>
          <p:cNvSpPr txBox="1">
            <a:spLocks noChangeArrowheads="1"/>
          </p:cNvSpPr>
          <p:nvPr/>
        </p:nvSpPr>
        <p:spPr bwMode="auto">
          <a:xfrm>
            <a:off x="5508104" y="1520788"/>
            <a:ext cx="1152525" cy="254000"/>
          </a:xfrm>
          <a:prstGeom prst="rect">
            <a:avLst/>
          </a:prstGeom>
          <a:noFill/>
          <a:ln w="19050">
            <a:solidFill>
              <a:schemeClr val="accent2">
                <a:lumMod val="75000"/>
              </a:schemeClr>
            </a:solidFill>
            <a:miter lim="800000"/>
            <a:headEnd/>
            <a:tailEnd/>
          </a:ln>
        </p:spPr>
        <p:txBody>
          <a:bodyPr lIns="76580" tIns="38289" rIns="76580" bIns="38289">
            <a:spAutoFit/>
          </a:bodyPr>
          <a:lstStyle/>
          <a:p>
            <a:pPr defTabSz="765175"/>
            <a:r>
              <a:rPr lang="en-GB" sz="1100" b="1" dirty="0">
                <a:solidFill>
                  <a:schemeClr val="bg1"/>
                </a:solidFill>
              </a:rPr>
              <a:t>Energy Dept.</a:t>
            </a:r>
          </a:p>
        </p:txBody>
      </p:sp>
      <p:sp>
        <p:nvSpPr>
          <p:cNvPr id="14354" name="Text Box 18"/>
          <p:cNvSpPr txBox="1">
            <a:spLocks noChangeArrowheads="1"/>
          </p:cNvSpPr>
          <p:nvPr/>
        </p:nvSpPr>
        <p:spPr bwMode="auto">
          <a:xfrm>
            <a:off x="683568" y="5363282"/>
            <a:ext cx="1707742" cy="246603"/>
          </a:xfrm>
          <a:prstGeom prst="rect">
            <a:avLst/>
          </a:prstGeom>
          <a:noFill/>
          <a:ln w="19050">
            <a:solidFill>
              <a:schemeClr val="accent2">
                <a:lumMod val="75000"/>
              </a:schemeClr>
            </a:solidFill>
            <a:miter lim="800000"/>
            <a:headEnd/>
            <a:tailEnd/>
          </a:ln>
        </p:spPr>
        <p:txBody>
          <a:bodyPr wrap="square" lIns="76580" tIns="38289" rIns="76580" bIns="38289">
            <a:spAutoFit/>
          </a:bodyPr>
          <a:lstStyle/>
          <a:p>
            <a:pPr defTabSz="765175"/>
            <a:r>
              <a:rPr lang="en-GB" sz="1100" b="1" dirty="0" smtClean="0">
                <a:solidFill>
                  <a:schemeClr val="bg1"/>
                </a:solidFill>
              </a:rPr>
              <a:t>Water-treatment</a:t>
            </a:r>
            <a:r>
              <a:rPr lang="cs-CZ" sz="1100" b="1" dirty="0" smtClean="0">
                <a:solidFill>
                  <a:schemeClr val="bg1"/>
                </a:solidFill>
              </a:rPr>
              <a:t> </a:t>
            </a:r>
            <a:r>
              <a:rPr lang="en-GB" sz="1100" b="1" dirty="0" smtClean="0">
                <a:solidFill>
                  <a:schemeClr val="bg1"/>
                </a:solidFill>
              </a:rPr>
              <a:t>Plant</a:t>
            </a:r>
            <a:endParaRPr lang="en-GB" sz="1100" b="1" dirty="0">
              <a:solidFill>
                <a:schemeClr val="bg1"/>
              </a:solidFill>
            </a:endParaRPr>
          </a:p>
        </p:txBody>
      </p:sp>
      <p:sp>
        <p:nvSpPr>
          <p:cNvPr id="14355" name="Text Box 19"/>
          <p:cNvSpPr txBox="1">
            <a:spLocks noChangeArrowheads="1"/>
          </p:cNvSpPr>
          <p:nvPr/>
        </p:nvSpPr>
        <p:spPr bwMode="auto">
          <a:xfrm>
            <a:off x="2123728" y="1556792"/>
            <a:ext cx="1225550" cy="246603"/>
          </a:xfrm>
          <a:prstGeom prst="rect">
            <a:avLst/>
          </a:prstGeom>
          <a:noFill/>
          <a:ln w="19050">
            <a:solidFill>
              <a:schemeClr val="accent2">
                <a:lumMod val="75000"/>
              </a:schemeClr>
            </a:solidFill>
            <a:miter lim="800000"/>
            <a:headEnd/>
            <a:tailEnd/>
          </a:ln>
        </p:spPr>
        <p:txBody>
          <a:bodyPr lIns="76580" tIns="38289" rIns="76580" bIns="38289">
            <a:spAutoFit/>
          </a:bodyPr>
          <a:lstStyle/>
          <a:p>
            <a:pPr defTabSz="765175"/>
            <a:r>
              <a:rPr lang="en-GB" sz="1100" b="1" dirty="0">
                <a:solidFill>
                  <a:schemeClr val="bg1"/>
                </a:solidFill>
              </a:rPr>
              <a:t>Mondi Bags</a:t>
            </a:r>
          </a:p>
        </p:txBody>
      </p:sp>
      <p:sp>
        <p:nvSpPr>
          <p:cNvPr id="14356" name="Text Box 20"/>
          <p:cNvSpPr txBox="1">
            <a:spLocks noChangeArrowheads="1"/>
          </p:cNvSpPr>
          <p:nvPr/>
        </p:nvSpPr>
        <p:spPr bwMode="auto">
          <a:xfrm>
            <a:off x="7458075" y="3381661"/>
            <a:ext cx="1349375" cy="254000"/>
          </a:xfrm>
          <a:prstGeom prst="rect">
            <a:avLst/>
          </a:prstGeom>
          <a:solidFill>
            <a:srgbClr val="F14F12">
              <a:alpha val="50195"/>
            </a:srgbClr>
          </a:solidFill>
          <a:ln w="9525">
            <a:solidFill>
              <a:srgbClr val="F14F12"/>
            </a:solidFill>
            <a:miter lim="800000"/>
            <a:headEnd/>
            <a:tailEnd/>
          </a:ln>
        </p:spPr>
        <p:txBody>
          <a:bodyPr lIns="76580" tIns="38289" rIns="76580" bIns="38289">
            <a:spAutoFit/>
          </a:bodyPr>
          <a:lstStyle/>
          <a:p>
            <a:pPr defTabSz="765175"/>
            <a:r>
              <a:rPr lang="en-GB" sz="1100">
                <a:solidFill>
                  <a:schemeClr val="bg1"/>
                </a:solidFill>
              </a:rPr>
              <a:t>Mondi Coating</a:t>
            </a:r>
          </a:p>
        </p:txBody>
      </p:sp>
      <p:sp>
        <p:nvSpPr>
          <p:cNvPr id="14357" name="Freeform 21"/>
          <p:cNvSpPr>
            <a:spLocks/>
          </p:cNvSpPr>
          <p:nvPr/>
        </p:nvSpPr>
        <p:spPr bwMode="auto">
          <a:xfrm>
            <a:off x="2043113" y="3314986"/>
            <a:ext cx="585787" cy="588962"/>
          </a:xfrm>
          <a:custGeom>
            <a:avLst/>
            <a:gdLst>
              <a:gd name="T0" fmla="*/ 2147483647 w 406"/>
              <a:gd name="T1" fmla="*/ 2147483647 h 409"/>
              <a:gd name="T2" fmla="*/ 2147483647 w 406"/>
              <a:gd name="T3" fmla="*/ 0 h 409"/>
              <a:gd name="T4" fmla="*/ 2147483647 w 406"/>
              <a:gd name="T5" fmla="*/ 2147483647 h 409"/>
              <a:gd name="T6" fmla="*/ 2147483647 w 406"/>
              <a:gd name="T7" fmla="*/ 2147483647 h 409"/>
              <a:gd name="T8" fmla="*/ 2147483647 w 406"/>
              <a:gd name="T9" fmla="*/ 2147483647 h 409"/>
              <a:gd name="T10" fmla="*/ 2147483647 w 406"/>
              <a:gd name="T11" fmla="*/ 2147483647 h 409"/>
              <a:gd name="T12" fmla="*/ 0 w 406"/>
              <a:gd name="T13" fmla="*/ 2147483647 h 409"/>
              <a:gd name="T14" fmla="*/ 2147483647 w 406"/>
              <a:gd name="T15" fmla="*/ 2147483647 h 409"/>
              <a:gd name="T16" fmla="*/ 0 60000 65536"/>
              <a:gd name="T17" fmla="*/ 0 60000 65536"/>
              <a:gd name="T18" fmla="*/ 0 60000 65536"/>
              <a:gd name="T19" fmla="*/ 0 60000 65536"/>
              <a:gd name="T20" fmla="*/ 0 60000 65536"/>
              <a:gd name="T21" fmla="*/ 0 60000 65536"/>
              <a:gd name="T22" fmla="*/ 0 60000 65536"/>
              <a:gd name="T23" fmla="*/ 0 60000 65536"/>
              <a:gd name="T24" fmla="*/ 0 w 406"/>
              <a:gd name="T25" fmla="*/ 0 h 409"/>
              <a:gd name="T26" fmla="*/ 406 w 406"/>
              <a:gd name="T27" fmla="*/ 409 h 4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6" h="409">
                <a:moveTo>
                  <a:pt x="52" y="2"/>
                </a:moveTo>
                <a:lnTo>
                  <a:pt x="321" y="0"/>
                </a:lnTo>
                <a:lnTo>
                  <a:pt x="406" y="397"/>
                </a:lnTo>
                <a:lnTo>
                  <a:pt x="406" y="391"/>
                </a:lnTo>
                <a:lnTo>
                  <a:pt x="78" y="409"/>
                </a:lnTo>
                <a:lnTo>
                  <a:pt x="8" y="30"/>
                </a:lnTo>
                <a:lnTo>
                  <a:pt x="0" y="6"/>
                </a:lnTo>
                <a:lnTo>
                  <a:pt x="52" y="2"/>
                </a:lnTo>
                <a:close/>
              </a:path>
            </a:pathLst>
          </a:custGeom>
          <a:solidFill>
            <a:srgbClr val="F14F12">
              <a:alpha val="30196"/>
            </a:srgbClr>
          </a:solidFill>
          <a:ln w="25400">
            <a:solidFill>
              <a:srgbClr val="F14F12"/>
            </a:solidFill>
            <a:round/>
            <a:headEnd/>
            <a:tailEnd/>
          </a:ln>
        </p:spPr>
        <p:txBody>
          <a:bodyPr/>
          <a:lstStyle/>
          <a:p>
            <a:endParaRPr lang="cs-CZ"/>
          </a:p>
        </p:txBody>
      </p:sp>
      <p:sp>
        <p:nvSpPr>
          <p:cNvPr id="14360" name="Line 24"/>
          <p:cNvSpPr>
            <a:spLocks noChangeShapeType="1"/>
          </p:cNvSpPr>
          <p:nvPr/>
        </p:nvSpPr>
        <p:spPr bwMode="auto">
          <a:xfrm>
            <a:off x="1042988" y="1835436"/>
            <a:ext cx="839787" cy="1219200"/>
          </a:xfrm>
          <a:prstGeom prst="line">
            <a:avLst/>
          </a:prstGeom>
          <a:noFill/>
          <a:ln w="57150">
            <a:solidFill>
              <a:srgbClr val="F14F12"/>
            </a:solidFill>
            <a:round/>
            <a:headEnd/>
            <a:tailEnd type="triangle" w="med" len="med"/>
          </a:ln>
        </p:spPr>
        <p:txBody>
          <a:bodyPr/>
          <a:lstStyle/>
          <a:p>
            <a:endParaRPr lang="cs-CZ"/>
          </a:p>
        </p:txBody>
      </p:sp>
      <p:sp>
        <p:nvSpPr>
          <p:cNvPr id="14361" name="Line 25"/>
          <p:cNvSpPr>
            <a:spLocks noChangeShapeType="1"/>
          </p:cNvSpPr>
          <p:nvPr/>
        </p:nvSpPr>
        <p:spPr bwMode="auto">
          <a:xfrm flipV="1">
            <a:off x="1042988" y="3772186"/>
            <a:ext cx="182562" cy="1501775"/>
          </a:xfrm>
          <a:prstGeom prst="line">
            <a:avLst/>
          </a:prstGeom>
          <a:noFill/>
          <a:ln w="57150">
            <a:solidFill>
              <a:srgbClr val="F14F12"/>
            </a:solidFill>
            <a:round/>
            <a:headEnd/>
            <a:tailEnd type="triangle" w="med" len="med"/>
          </a:ln>
        </p:spPr>
        <p:txBody>
          <a:bodyPr/>
          <a:lstStyle/>
          <a:p>
            <a:endParaRPr lang="cs-CZ"/>
          </a:p>
        </p:txBody>
      </p:sp>
      <p:sp>
        <p:nvSpPr>
          <p:cNvPr id="14362" name="Line 26"/>
          <p:cNvSpPr>
            <a:spLocks noChangeShapeType="1"/>
          </p:cNvSpPr>
          <p:nvPr/>
        </p:nvSpPr>
        <p:spPr bwMode="auto">
          <a:xfrm flipH="1">
            <a:off x="7327900" y="3642011"/>
            <a:ext cx="719138" cy="358775"/>
          </a:xfrm>
          <a:prstGeom prst="line">
            <a:avLst/>
          </a:prstGeom>
          <a:noFill/>
          <a:ln w="57150">
            <a:solidFill>
              <a:srgbClr val="F14F12"/>
            </a:solidFill>
            <a:round/>
            <a:headEnd/>
            <a:tailEnd type="triangle" w="med" len="med"/>
          </a:ln>
        </p:spPr>
        <p:txBody>
          <a:bodyPr/>
          <a:lstStyle/>
          <a:p>
            <a:endParaRPr lang="cs-CZ"/>
          </a:p>
        </p:txBody>
      </p:sp>
      <p:sp>
        <p:nvSpPr>
          <p:cNvPr id="14363" name="Line 27"/>
          <p:cNvSpPr>
            <a:spLocks noChangeShapeType="1"/>
          </p:cNvSpPr>
          <p:nvPr/>
        </p:nvSpPr>
        <p:spPr bwMode="auto">
          <a:xfrm flipH="1">
            <a:off x="5621338" y="1835436"/>
            <a:ext cx="463550" cy="1219200"/>
          </a:xfrm>
          <a:prstGeom prst="line">
            <a:avLst/>
          </a:prstGeom>
          <a:noFill/>
          <a:ln w="57150">
            <a:solidFill>
              <a:srgbClr val="F14F12"/>
            </a:solidFill>
            <a:round/>
            <a:headEnd/>
            <a:tailEnd type="triangle" w="med" len="med"/>
          </a:ln>
        </p:spPr>
        <p:txBody>
          <a:bodyPr/>
          <a:lstStyle/>
          <a:p>
            <a:endParaRPr lang="cs-CZ"/>
          </a:p>
        </p:txBody>
      </p:sp>
      <p:sp>
        <p:nvSpPr>
          <p:cNvPr id="14364" name="Line 28"/>
          <p:cNvSpPr>
            <a:spLocks noChangeShapeType="1"/>
          </p:cNvSpPr>
          <p:nvPr/>
        </p:nvSpPr>
        <p:spPr bwMode="auto">
          <a:xfrm flipH="1">
            <a:off x="4048125" y="1813211"/>
            <a:ext cx="360363" cy="1176337"/>
          </a:xfrm>
          <a:prstGeom prst="line">
            <a:avLst/>
          </a:prstGeom>
          <a:noFill/>
          <a:ln w="57150">
            <a:solidFill>
              <a:srgbClr val="F14F12"/>
            </a:solidFill>
            <a:round/>
            <a:headEnd/>
            <a:tailEnd type="triangle" w="med" len="med"/>
          </a:ln>
        </p:spPr>
        <p:txBody>
          <a:bodyPr/>
          <a:lstStyle/>
          <a:p>
            <a:endParaRPr lang="cs-CZ"/>
          </a:p>
        </p:txBody>
      </p:sp>
      <p:sp>
        <p:nvSpPr>
          <p:cNvPr id="14365" name="Text Box 29"/>
          <p:cNvSpPr txBox="1">
            <a:spLocks noChangeArrowheads="1"/>
          </p:cNvSpPr>
          <p:nvPr/>
        </p:nvSpPr>
        <p:spPr bwMode="auto">
          <a:xfrm>
            <a:off x="539552" y="1520788"/>
            <a:ext cx="1041400" cy="254000"/>
          </a:xfrm>
          <a:prstGeom prst="rect">
            <a:avLst/>
          </a:prstGeom>
          <a:noFill/>
          <a:ln w="19050">
            <a:solidFill>
              <a:schemeClr val="accent2">
                <a:lumMod val="75000"/>
              </a:schemeClr>
            </a:solidFill>
            <a:miter lim="800000"/>
            <a:headEnd/>
            <a:tailEnd/>
          </a:ln>
        </p:spPr>
        <p:txBody>
          <a:bodyPr lIns="76580" tIns="38289" rIns="76580" bIns="38289">
            <a:spAutoFit/>
          </a:bodyPr>
          <a:lstStyle/>
          <a:p>
            <a:pPr defTabSz="765175"/>
            <a:r>
              <a:rPr lang="cs-CZ" sz="1100" b="1" dirty="0">
                <a:solidFill>
                  <a:schemeClr val="bg1"/>
                </a:solidFill>
              </a:rPr>
              <a:t>W</a:t>
            </a:r>
            <a:r>
              <a:rPr lang="en-GB" sz="1100" b="1" dirty="0" err="1">
                <a:solidFill>
                  <a:schemeClr val="bg1"/>
                </a:solidFill>
              </a:rPr>
              <a:t>oodyard</a:t>
            </a:r>
            <a:endParaRPr lang="en-GB" sz="1100" b="1" dirty="0">
              <a:solidFill>
                <a:schemeClr val="bg1"/>
              </a:solidFill>
            </a:endParaRPr>
          </a:p>
        </p:txBody>
      </p:sp>
      <p:sp>
        <p:nvSpPr>
          <p:cNvPr id="14366" name="Line 30"/>
          <p:cNvSpPr>
            <a:spLocks noChangeShapeType="1"/>
          </p:cNvSpPr>
          <p:nvPr/>
        </p:nvSpPr>
        <p:spPr bwMode="auto">
          <a:xfrm>
            <a:off x="2735796" y="1834890"/>
            <a:ext cx="851954" cy="1219746"/>
          </a:xfrm>
          <a:prstGeom prst="line">
            <a:avLst/>
          </a:prstGeom>
          <a:noFill/>
          <a:ln w="57150">
            <a:solidFill>
              <a:srgbClr val="F14F12"/>
            </a:solidFill>
            <a:round/>
            <a:headEnd/>
            <a:tailEnd type="triangle" w="med" len="med"/>
          </a:ln>
        </p:spPr>
        <p:txBody>
          <a:bodyPr/>
          <a:lstStyle/>
          <a:p>
            <a:endParaRPr lang="cs-CZ"/>
          </a:p>
        </p:txBody>
      </p:sp>
      <p:sp>
        <p:nvSpPr>
          <p:cNvPr id="14367" name="Text Box 31"/>
          <p:cNvSpPr txBox="1">
            <a:spLocks noChangeArrowheads="1"/>
          </p:cNvSpPr>
          <p:nvPr/>
        </p:nvSpPr>
        <p:spPr bwMode="auto">
          <a:xfrm>
            <a:off x="2735796" y="5363282"/>
            <a:ext cx="1366837" cy="254000"/>
          </a:xfrm>
          <a:prstGeom prst="rect">
            <a:avLst/>
          </a:prstGeom>
          <a:noFill/>
          <a:ln w="19050">
            <a:solidFill>
              <a:schemeClr val="accent2">
                <a:lumMod val="75000"/>
              </a:schemeClr>
            </a:solidFill>
            <a:miter lim="800000"/>
            <a:headEnd/>
            <a:tailEnd/>
          </a:ln>
        </p:spPr>
        <p:txBody>
          <a:bodyPr lIns="76580" tIns="38289" rIns="76580" bIns="38289">
            <a:spAutoFit/>
          </a:bodyPr>
          <a:lstStyle/>
          <a:p>
            <a:pPr defTabSz="765175"/>
            <a:r>
              <a:rPr lang="cs-CZ" sz="1100" b="1" dirty="0" smtClean="0">
                <a:solidFill>
                  <a:schemeClr val="bg1"/>
                </a:solidFill>
              </a:rPr>
              <a:t>SPM s.r.o.</a:t>
            </a:r>
            <a:endParaRPr lang="en-GB" sz="1100" b="1" dirty="0">
              <a:solidFill>
                <a:schemeClr val="bg1"/>
              </a:solidFill>
            </a:endParaRPr>
          </a:p>
        </p:txBody>
      </p:sp>
      <p:sp>
        <p:nvSpPr>
          <p:cNvPr id="14368" name="Line 32"/>
          <p:cNvSpPr>
            <a:spLocks noChangeShapeType="1"/>
          </p:cNvSpPr>
          <p:nvPr/>
        </p:nvSpPr>
        <p:spPr bwMode="auto">
          <a:xfrm flipH="1" flipV="1">
            <a:off x="2408238" y="3576923"/>
            <a:ext cx="975630" cy="1750355"/>
          </a:xfrm>
          <a:prstGeom prst="line">
            <a:avLst/>
          </a:prstGeom>
          <a:noFill/>
          <a:ln w="57150">
            <a:solidFill>
              <a:srgbClr val="F14F12"/>
            </a:solidFill>
            <a:round/>
            <a:headEnd/>
            <a:tailEnd type="triangle" w="med" len="med"/>
          </a:ln>
        </p:spPr>
        <p:txBody>
          <a:bodyPr/>
          <a:lstStyle/>
          <a:p>
            <a:endParaRPr lang="cs-CZ"/>
          </a:p>
        </p:txBody>
      </p:sp>
      <p:sp>
        <p:nvSpPr>
          <p:cNvPr id="14369" name="Freeform 33"/>
          <p:cNvSpPr>
            <a:spLocks/>
          </p:cNvSpPr>
          <p:nvPr/>
        </p:nvSpPr>
        <p:spPr bwMode="auto">
          <a:xfrm>
            <a:off x="3719513" y="2792698"/>
            <a:ext cx="338137" cy="301625"/>
          </a:xfrm>
          <a:custGeom>
            <a:avLst/>
            <a:gdLst>
              <a:gd name="T0" fmla="*/ 2147483647 w 234"/>
              <a:gd name="T1" fmla="*/ 2147483647 h 210"/>
              <a:gd name="T2" fmla="*/ 2147483647 w 234"/>
              <a:gd name="T3" fmla="*/ 0 h 210"/>
              <a:gd name="T4" fmla="*/ 2147483647 w 234"/>
              <a:gd name="T5" fmla="*/ 2147483647 h 210"/>
              <a:gd name="T6" fmla="*/ 2147483647 w 234"/>
              <a:gd name="T7" fmla="*/ 2147483647 h 210"/>
              <a:gd name="T8" fmla="*/ 0 w 234"/>
              <a:gd name="T9" fmla="*/ 2147483647 h 210"/>
              <a:gd name="T10" fmla="*/ 2147483647 w 234"/>
              <a:gd name="T11" fmla="*/ 2147483647 h 210"/>
              <a:gd name="T12" fmla="*/ 0 60000 65536"/>
              <a:gd name="T13" fmla="*/ 0 60000 65536"/>
              <a:gd name="T14" fmla="*/ 0 60000 65536"/>
              <a:gd name="T15" fmla="*/ 0 60000 65536"/>
              <a:gd name="T16" fmla="*/ 0 60000 65536"/>
              <a:gd name="T17" fmla="*/ 0 60000 65536"/>
              <a:gd name="T18" fmla="*/ 0 w 234"/>
              <a:gd name="T19" fmla="*/ 0 h 210"/>
              <a:gd name="T20" fmla="*/ 234 w 234"/>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234" h="210">
                <a:moveTo>
                  <a:pt x="48" y="6"/>
                </a:moveTo>
                <a:lnTo>
                  <a:pt x="93" y="0"/>
                </a:lnTo>
                <a:lnTo>
                  <a:pt x="234" y="201"/>
                </a:lnTo>
                <a:lnTo>
                  <a:pt x="138" y="210"/>
                </a:lnTo>
                <a:lnTo>
                  <a:pt x="0" y="6"/>
                </a:lnTo>
                <a:lnTo>
                  <a:pt x="48" y="6"/>
                </a:lnTo>
                <a:close/>
              </a:path>
            </a:pathLst>
          </a:custGeom>
          <a:solidFill>
            <a:srgbClr val="F14F12">
              <a:alpha val="23921"/>
            </a:srgbClr>
          </a:solidFill>
          <a:ln w="25400">
            <a:solidFill>
              <a:srgbClr val="F14F12"/>
            </a:solidFill>
            <a:round/>
            <a:headEnd/>
            <a:tailEnd/>
          </a:ln>
        </p:spPr>
        <p:txBody>
          <a:bodyPr/>
          <a:lstStyle/>
          <a:p>
            <a:endParaRPr lang="cs-CZ"/>
          </a:p>
        </p:txBody>
      </p:sp>
      <p:sp>
        <p:nvSpPr>
          <p:cNvPr id="14370" name="Text Box 34"/>
          <p:cNvSpPr txBox="1">
            <a:spLocks noChangeArrowheads="1"/>
          </p:cNvSpPr>
          <p:nvPr/>
        </p:nvSpPr>
        <p:spPr bwMode="auto">
          <a:xfrm>
            <a:off x="3419872" y="1556792"/>
            <a:ext cx="574675" cy="246603"/>
          </a:xfrm>
          <a:prstGeom prst="rect">
            <a:avLst/>
          </a:prstGeom>
          <a:noFill/>
          <a:ln w="19050">
            <a:solidFill>
              <a:schemeClr val="accent2">
                <a:lumMod val="75000"/>
              </a:schemeClr>
            </a:solidFill>
            <a:miter lim="800000"/>
            <a:headEnd/>
            <a:tailEnd/>
          </a:ln>
        </p:spPr>
        <p:txBody>
          <a:bodyPr lIns="76580" tIns="38289" rIns="76580" bIns="38289">
            <a:spAutoFit/>
          </a:bodyPr>
          <a:lstStyle/>
          <a:p>
            <a:pPr defTabSz="765175"/>
            <a:r>
              <a:rPr lang="en-GB" sz="1100" b="1" dirty="0">
                <a:solidFill>
                  <a:schemeClr val="bg1"/>
                </a:solidFill>
              </a:rPr>
              <a:t>PM5</a:t>
            </a:r>
          </a:p>
        </p:txBody>
      </p:sp>
      <p:sp>
        <p:nvSpPr>
          <p:cNvPr id="14371" name="Line 35"/>
          <p:cNvSpPr>
            <a:spLocks noChangeShapeType="1"/>
          </p:cNvSpPr>
          <p:nvPr/>
        </p:nvSpPr>
        <p:spPr bwMode="auto">
          <a:xfrm>
            <a:off x="3671900" y="1834890"/>
            <a:ext cx="269863" cy="1208633"/>
          </a:xfrm>
          <a:prstGeom prst="line">
            <a:avLst/>
          </a:prstGeom>
          <a:noFill/>
          <a:ln w="57150">
            <a:solidFill>
              <a:srgbClr val="F14F12"/>
            </a:solidFill>
            <a:round/>
            <a:headEnd/>
            <a:tailEnd type="triangle" w="med" len="med"/>
          </a:ln>
        </p:spPr>
        <p:txBody>
          <a:bodyPr/>
          <a:lstStyle/>
          <a:p>
            <a:endParaRPr lang="cs-CZ"/>
          </a:p>
        </p:txBody>
      </p:sp>
      <p:sp>
        <p:nvSpPr>
          <p:cNvPr id="14372" name="Freeform 36"/>
          <p:cNvSpPr>
            <a:spLocks/>
          </p:cNvSpPr>
          <p:nvPr/>
        </p:nvSpPr>
        <p:spPr bwMode="auto">
          <a:xfrm>
            <a:off x="4356100" y="3668998"/>
            <a:ext cx="577850" cy="506413"/>
          </a:xfrm>
          <a:custGeom>
            <a:avLst/>
            <a:gdLst>
              <a:gd name="T0" fmla="*/ 2147483647 w 400"/>
              <a:gd name="T1" fmla="*/ 2147483647 h 352"/>
              <a:gd name="T2" fmla="*/ 2147483647 w 400"/>
              <a:gd name="T3" fmla="*/ 0 h 352"/>
              <a:gd name="T4" fmla="*/ 2147483647 w 400"/>
              <a:gd name="T5" fmla="*/ 2147483647 h 352"/>
              <a:gd name="T6" fmla="*/ 2147483647 w 400"/>
              <a:gd name="T7" fmla="*/ 2147483647 h 352"/>
              <a:gd name="T8" fmla="*/ 2147483647 w 400"/>
              <a:gd name="T9" fmla="*/ 2147483647 h 352"/>
              <a:gd name="T10" fmla="*/ 2147483647 w 400"/>
              <a:gd name="T11" fmla="*/ 2147483647 h 352"/>
              <a:gd name="T12" fmla="*/ 0 w 400"/>
              <a:gd name="T13" fmla="*/ 2147483647 h 352"/>
              <a:gd name="T14" fmla="*/ 2147483647 w 400"/>
              <a:gd name="T15" fmla="*/ 2147483647 h 352"/>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352"/>
              <a:gd name="T26" fmla="*/ 400 w 400"/>
              <a:gd name="T27" fmla="*/ 352 h 3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352">
                <a:moveTo>
                  <a:pt x="116" y="4"/>
                </a:moveTo>
                <a:lnTo>
                  <a:pt x="176" y="0"/>
                </a:lnTo>
                <a:lnTo>
                  <a:pt x="400" y="324"/>
                </a:lnTo>
                <a:lnTo>
                  <a:pt x="396" y="320"/>
                </a:lnTo>
                <a:lnTo>
                  <a:pt x="396" y="328"/>
                </a:lnTo>
                <a:lnTo>
                  <a:pt x="216" y="352"/>
                </a:lnTo>
                <a:lnTo>
                  <a:pt x="0" y="12"/>
                </a:lnTo>
                <a:lnTo>
                  <a:pt x="144" y="4"/>
                </a:lnTo>
              </a:path>
            </a:pathLst>
          </a:custGeom>
          <a:solidFill>
            <a:srgbClr val="F14F12">
              <a:alpha val="27058"/>
            </a:srgbClr>
          </a:solidFill>
          <a:ln w="34925">
            <a:solidFill>
              <a:srgbClr val="F14F12"/>
            </a:solidFill>
            <a:round/>
            <a:headEnd/>
            <a:tailEnd/>
          </a:ln>
        </p:spPr>
        <p:txBody>
          <a:bodyPr/>
          <a:lstStyle/>
          <a:p>
            <a:endParaRPr lang="cs-CZ"/>
          </a:p>
        </p:txBody>
      </p:sp>
      <p:sp>
        <p:nvSpPr>
          <p:cNvPr id="14373" name="Text Box 37"/>
          <p:cNvSpPr txBox="1">
            <a:spLocks noChangeArrowheads="1"/>
          </p:cNvSpPr>
          <p:nvPr/>
        </p:nvSpPr>
        <p:spPr bwMode="auto">
          <a:xfrm>
            <a:off x="4572000" y="5363282"/>
            <a:ext cx="574675" cy="246603"/>
          </a:xfrm>
          <a:prstGeom prst="rect">
            <a:avLst/>
          </a:prstGeom>
          <a:noFill/>
          <a:ln w="19050">
            <a:solidFill>
              <a:schemeClr val="accent2">
                <a:lumMod val="75000"/>
              </a:schemeClr>
            </a:solidFill>
            <a:miter lim="800000"/>
            <a:headEnd/>
            <a:tailEnd/>
          </a:ln>
        </p:spPr>
        <p:txBody>
          <a:bodyPr lIns="76580" tIns="38289" rIns="76580" bIns="38289">
            <a:spAutoFit/>
          </a:bodyPr>
          <a:lstStyle/>
          <a:p>
            <a:pPr defTabSz="765175"/>
            <a:r>
              <a:rPr lang="en-GB" sz="1100" b="1">
                <a:solidFill>
                  <a:schemeClr val="bg1"/>
                </a:solidFill>
              </a:rPr>
              <a:t>PM1</a:t>
            </a:r>
          </a:p>
        </p:txBody>
      </p:sp>
      <p:sp>
        <p:nvSpPr>
          <p:cNvPr id="14375" name="Line 39"/>
          <p:cNvSpPr>
            <a:spLocks noChangeShapeType="1"/>
          </p:cNvSpPr>
          <p:nvPr/>
        </p:nvSpPr>
        <p:spPr bwMode="auto">
          <a:xfrm flipH="1">
            <a:off x="5292724" y="1870894"/>
            <a:ext cx="1799555" cy="1639354"/>
          </a:xfrm>
          <a:prstGeom prst="line">
            <a:avLst/>
          </a:prstGeom>
          <a:noFill/>
          <a:ln w="57150">
            <a:solidFill>
              <a:srgbClr val="F14F12"/>
            </a:solidFill>
            <a:round/>
            <a:headEnd/>
            <a:tailEnd type="triangle" w="med" len="med"/>
          </a:ln>
        </p:spPr>
        <p:txBody>
          <a:bodyPr/>
          <a:lstStyle/>
          <a:p>
            <a:endParaRPr lang="cs-CZ"/>
          </a:p>
        </p:txBody>
      </p:sp>
      <p:sp>
        <p:nvSpPr>
          <p:cNvPr id="14376" name="Line 40"/>
          <p:cNvSpPr>
            <a:spLocks noChangeShapeType="1"/>
          </p:cNvSpPr>
          <p:nvPr/>
        </p:nvSpPr>
        <p:spPr bwMode="auto">
          <a:xfrm flipH="1" flipV="1">
            <a:off x="4702175" y="4164298"/>
            <a:ext cx="157857" cy="1126976"/>
          </a:xfrm>
          <a:prstGeom prst="line">
            <a:avLst/>
          </a:prstGeom>
          <a:noFill/>
          <a:ln w="57150">
            <a:solidFill>
              <a:srgbClr val="F14F12"/>
            </a:solidFill>
            <a:round/>
            <a:headEnd/>
            <a:tailEnd type="triangle" w="med" len="med"/>
          </a:ln>
        </p:spPr>
        <p:txBody>
          <a:bodyPr/>
          <a:lstStyle/>
          <a:p>
            <a:endParaRPr lang="cs-CZ"/>
          </a:p>
        </p:txBody>
      </p:sp>
      <p:sp>
        <p:nvSpPr>
          <p:cNvPr id="14377" name="Freeform 41"/>
          <p:cNvSpPr>
            <a:spLocks/>
          </p:cNvSpPr>
          <p:nvPr/>
        </p:nvSpPr>
        <p:spPr bwMode="auto">
          <a:xfrm>
            <a:off x="5021263" y="4026187"/>
            <a:ext cx="1134913" cy="1265088"/>
          </a:xfrm>
          <a:custGeom>
            <a:avLst/>
            <a:gdLst>
              <a:gd name="T0" fmla="*/ 2147483647 w 234"/>
              <a:gd name="T1" fmla="*/ 2147483647 h 1049"/>
              <a:gd name="T2" fmla="*/ 0 w 234"/>
              <a:gd name="T3" fmla="*/ 0 h 1049"/>
              <a:gd name="T4" fmla="*/ 0 60000 65536"/>
              <a:gd name="T5" fmla="*/ 0 60000 65536"/>
              <a:gd name="T6" fmla="*/ 0 w 234"/>
              <a:gd name="T7" fmla="*/ 0 h 1049"/>
              <a:gd name="T8" fmla="*/ 234 w 234"/>
              <a:gd name="T9" fmla="*/ 1049 h 1049"/>
            </a:gdLst>
            <a:ahLst/>
            <a:cxnLst>
              <a:cxn ang="T4">
                <a:pos x="T0" y="T1"/>
              </a:cxn>
              <a:cxn ang="T5">
                <a:pos x="T2" y="T3"/>
              </a:cxn>
            </a:cxnLst>
            <a:rect l="T6" t="T7" r="T8" b="T9"/>
            <a:pathLst>
              <a:path w="234" h="1049">
                <a:moveTo>
                  <a:pt x="234" y="1049"/>
                </a:moveTo>
                <a:lnTo>
                  <a:pt x="0" y="0"/>
                </a:lnTo>
              </a:path>
            </a:pathLst>
          </a:custGeom>
          <a:noFill/>
          <a:ln w="57150">
            <a:solidFill>
              <a:srgbClr val="F14F12"/>
            </a:solidFill>
            <a:round/>
            <a:headEnd/>
            <a:tailEnd type="triangle" w="med" len="med"/>
          </a:ln>
        </p:spPr>
        <p:txBody>
          <a:bodyPr/>
          <a:lstStyle/>
          <a:p>
            <a:endParaRPr lang="cs-CZ"/>
          </a:p>
        </p:txBody>
      </p:sp>
      <p:sp>
        <p:nvSpPr>
          <p:cNvPr id="14378" name="Line 42"/>
          <p:cNvSpPr>
            <a:spLocks noChangeShapeType="1"/>
          </p:cNvSpPr>
          <p:nvPr/>
        </p:nvSpPr>
        <p:spPr bwMode="auto">
          <a:xfrm flipH="1">
            <a:off x="4310062" y="1870894"/>
            <a:ext cx="765993" cy="1510766"/>
          </a:xfrm>
          <a:prstGeom prst="line">
            <a:avLst/>
          </a:prstGeom>
          <a:noFill/>
          <a:ln w="57150">
            <a:solidFill>
              <a:srgbClr val="F14F12"/>
            </a:solidFill>
            <a:round/>
            <a:headEnd/>
            <a:tailEnd type="triangle" w="med" len="med"/>
          </a:ln>
        </p:spPr>
        <p:txBody>
          <a:bodyPr/>
          <a:lstStyle/>
          <a:p>
            <a:endParaRPr lang="cs-CZ"/>
          </a:p>
        </p:txBody>
      </p:sp>
      <p:sp>
        <p:nvSpPr>
          <p:cNvPr id="14379" name="Text Box 43"/>
          <p:cNvSpPr txBox="1">
            <a:spLocks noChangeArrowheads="1"/>
          </p:cNvSpPr>
          <p:nvPr/>
        </p:nvSpPr>
        <p:spPr bwMode="auto">
          <a:xfrm>
            <a:off x="4896036" y="1520788"/>
            <a:ext cx="574675" cy="246603"/>
          </a:xfrm>
          <a:prstGeom prst="rect">
            <a:avLst/>
          </a:prstGeom>
          <a:noFill/>
          <a:ln w="19050">
            <a:solidFill>
              <a:schemeClr val="accent2">
                <a:lumMod val="75000"/>
              </a:schemeClr>
            </a:solidFill>
            <a:miter lim="800000"/>
            <a:headEnd/>
            <a:tailEnd/>
          </a:ln>
        </p:spPr>
        <p:txBody>
          <a:bodyPr lIns="76580" tIns="38289" rIns="76580" bIns="38289">
            <a:spAutoFit/>
          </a:bodyPr>
          <a:lstStyle/>
          <a:p>
            <a:pPr defTabSz="765175"/>
            <a:r>
              <a:rPr lang="cs-CZ" sz="1100" b="1" dirty="0" err="1">
                <a:solidFill>
                  <a:schemeClr val="bg1"/>
                </a:solidFill>
              </a:rPr>
              <a:t>Dryer</a:t>
            </a:r>
            <a:endParaRPr lang="en-GB" sz="1100" b="1" dirty="0">
              <a:solidFill>
                <a:schemeClr val="bg1"/>
              </a:solidFill>
            </a:endParaRPr>
          </a:p>
        </p:txBody>
      </p:sp>
      <p:sp>
        <p:nvSpPr>
          <p:cNvPr id="14374" name="Text Box 38"/>
          <p:cNvSpPr txBox="1">
            <a:spLocks noChangeArrowheads="1"/>
          </p:cNvSpPr>
          <p:nvPr/>
        </p:nvSpPr>
        <p:spPr bwMode="auto">
          <a:xfrm>
            <a:off x="5544108" y="5363282"/>
            <a:ext cx="1295821" cy="246603"/>
          </a:xfrm>
          <a:prstGeom prst="rect">
            <a:avLst/>
          </a:prstGeom>
          <a:noFill/>
          <a:ln w="19050">
            <a:solidFill>
              <a:schemeClr val="accent2">
                <a:lumMod val="75000"/>
              </a:schemeClr>
            </a:solidFill>
            <a:miter lim="800000"/>
            <a:headEnd/>
            <a:tailEnd/>
          </a:ln>
        </p:spPr>
        <p:txBody>
          <a:bodyPr wrap="square" lIns="76580" tIns="38289" rIns="76580" bIns="38289">
            <a:spAutoFit/>
          </a:bodyPr>
          <a:lstStyle/>
          <a:p>
            <a:pPr algn="ctr" defTabSz="765175"/>
            <a:r>
              <a:rPr lang="en-GB" sz="1100" b="1" dirty="0" smtClean="0">
                <a:solidFill>
                  <a:schemeClr val="bg1"/>
                </a:solidFill>
              </a:rPr>
              <a:t>PM3,6</a:t>
            </a:r>
            <a:r>
              <a:rPr lang="cs-CZ" sz="1100" b="1" dirty="0" smtClean="0">
                <a:solidFill>
                  <a:schemeClr val="bg1"/>
                </a:solidFill>
              </a:rPr>
              <a:t> Coater</a:t>
            </a:r>
            <a:endParaRPr lang="en-GB" sz="1100" b="1" dirty="0">
              <a:solidFill>
                <a:schemeClr val="bg1"/>
              </a:solidFill>
            </a:endParaRPr>
          </a:p>
        </p:txBody>
      </p:sp>
      <p:sp>
        <p:nvSpPr>
          <p:cNvPr id="45" name="Foliennummernplatzhalter 39"/>
          <p:cNvSpPr>
            <a:spLocks noGrp="1"/>
          </p:cNvSpPr>
          <p:nvPr>
            <p:ph type="sldNum" sz="quarter" idx="12"/>
          </p:nvPr>
        </p:nvSpPr>
        <p:spPr>
          <a:xfrm>
            <a:off x="8263843" y="6497637"/>
            <a:ext cx="700138" cy="295276"/>
          </a:xfrm>
        </p:spPr>
        <p:txBody>
          <a:bodyPr/>
          <a:lstStyle/>
          <a:p>
            <a:r>
              <a:rPr lang="en-GB" sz="800" smtClean="0">
                <a:solidFill>
                  <a:srgbClr val="FFFFFF"/>
                </a:solidFill>
              </a:rPr>
              <a:t>Page </a:t>
            </a:r>
            <a:fld id="{03F25FEB-CB99-4CF5-B4BA-7B97DFBE71B4}" type="slidenum">
              <a:rPr lang="en-GB" sz="800" smtClean="0">
                <a:solidFill>
                  <a:srgbClr val="FFFFFF"/>
                </a:solidFill>
              </a:rPr>
              <a:pPr/>
              <a:t>7</a:t>
            </a:fld>
            <a:endParaRPr lang="en-GB" sz="800">
              <a:solidFill>
                <a:srgbClr val="FFFFFF"/>
              </a:solidFill>
            </a:endParaRPr>
          </a:p>
        </p:txBody>
      </p:sp>
      <p:sp>
        <p:nvSpPr>
          <p:cNvPr id="46" name="Zástupný symbol pro zápatí 45"/>
          <p:cNvSpPr>
            <a:spLocks noGrp="1"/>
          </p:cNvSpPr>
          <p:nvPr>
            <p:ph type="ftr" sz="quarter" idx="11"/>
          </p:nvPr>
        </p:nvSpPr>
        <p:spPr/>
        <p:txBody>
          <a:bodyPr/>
          <a:lstStyle/>
          <a:p>
            <a:pPr>
              <a:defRPr/>
            </a:pPr>
            <a:r>
              <a:rPr lang="en-GB" dirty="0" smtClean="0">
                <a:solidFill>
                  <a:srgbClr val="FFFFFF"/>
                </a:solidFill>
              </a:rPr>
              <a:t>Mondi Štětí Introduction </a:t>
            </a:r>
            <a:r>
              <a:rPr lang="en-GB" dirty="0" smtClean="0">
                <a:solidFill>
                  <a:srgbClr val="FFFFFF"/>
                </a:solidFill>
              </a:rPr>
              <a:t>201</a:t>
            </a:r>
            <a:r>
              <a:rPr lang="cs-CZ" dirty="0" smtClean="0">
                <a:solidFill>
                  <a:srgbClr val="FFFFFF"/>
                </a:solidFill>
              </a:rPr>
              <a:t>8</a:t>
            </a:r>
            <a:endParaRPr lang="en-GB" dirty="0">
              <a:solidFill>
                <a:srgbClr val="FFFFFF"/>
              </a:solidFill>
            </a:endParaRPr>
          </a:p>
        </p:txBody>
      </p:sp>
    </p:spTree>
  </p:cSld>
  <p:clrMapOvr>
    <a:masterClrMapping/>
  </p:clrMapOvr>
  <p:transition advClick="0" advTm="3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5"/>
          <p:cNvSpPr>
            <a:spLocks noGrp="1" noChangeArrowheads="1"/>
          </p:cNvSpPr>
          <p:nvPr>
            <p:ph type="title" idx="4294967295"/>
          </p:nvPr>
        </p:nvSpPr>
        <p:spPr>
          <a:xfrm>
            <a:off x="298450" y="369888"/>
            <a:ext cx="6202363" cy="447675"/>
          </a:xfrm>
        </p:spPr>
        <p:txBody>
          <a:bodyPr/>
          <a:lstStyle/>
          <a:p>
            <a:pPr eaLnBrk="1" hangingPunct="1"/>
            <a:r>
              <a:rPr lang="de-AT" dirty="0" smtClean="0">
                <a:solidFill>
                  <a:srgbClr val="FF0000"/>
                </a:solidFill>
              </a:rPr>
              <a:t>C</a:t>
            </a:r>
            <a:r>
              <a:rPr lang="cs-CZ" dirty="0" smtClean="0">
                <a:solidFill>
                  <a:srgbClr val="FF0000"/>
                </a:solidFill>
              </a:rPr>
              <a:t>ompany history since 1992</a:t>
            </a:r>
            <a:endParaRPr lang="de-AT" dirty="0" smtClean="0">
              <a:solidFill>
                <a:srgbClr val="FF0000"/>
              </a:solidFill>
            </a:endParaRPr>
          </a:p>
        </p:txBody>
      </p:sp>
      <p:graphicFrame>
        <p:nvGraphicFramePr>
          <p:cNvPr id="1026" name="Rectangle 11"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166" r:id="rId5" imgW="0" imgH="0" progId="">
                  <p:embed/>
                </p:oleObj>
              </mc:Choice>
              <mc:Fallback>
                <p:oleObj r:id="rId5" imgW="0" imgH="0" progId="">
                  <p:embed/>
                  <p:pic>
                    <p:nvPicPr>
                      <p:cNvPr id="0" name="AutoShape 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Foliennummernplatzhalter 39"/>
          <p:cNvSpPr>
            <a:spLocks noGrp="1"/>
          </p:cNvSpPr>
          <p:nvPr>
            <p:ph type="sldNum" sz="quarter" idx="12"/>
          </p:nvPr>
        </p:nvSpPr>
        <p:spPr>
          <a:xfrm>
            <a:off x="8263843" y="6497637"/>
            <a:ext cx="700138" cy="295276"/>
          </a:xfrm>
        </p:spPr>
        <p:txBody>
          <a:bodyPr/>
          <a:lstStyle/>
          <a:p>
            <a:r>
              <a:rPr lang="en-GB" sz="800" smtClean="0">
                <a:solidFill>
                  <a:srgbClr val="FFFFFF"/>
                </a:solidFill>
              </a:rPr>
              <a:t>Page </a:t>
            </a:r>
            <a:fld id="{03F25FEB-CB99-4CF5-B4BA-7B97DFBE71B4}" type="slidenum">
              <a:rPr lang="en-GB" sz="800" smtClean="0">
                <a:solidFill>
                  <a:srgbClr val="FFFFFF"/>
                </a:solidFill>
              </a:rPr>
              <a:pPr/>
              <a:t>8</a:t>
            </a:fld>
            <a:endParaRPr lang="en-GB" sz="800">
              <a:solidFill>
                <a:srgbClr val="FFFFFF"/>
              </a:solidFill>
            </a:endParaRPr>
          </a:p>
        </p:txBody>
      </p:sp>
      <p:sp>
        <p:nvSpPr>
          <p:cNvPr id="34" name="Zástupný symbol pro zápatí 33"/>
          <p:cNvSpPr>
            <a:spLocks noGrp="1"/>
          </p:cNvSpPr>
          <p:nvPr>
            <p:ph type="ftr" sz="quarter" idx="11"/>
          </p:nvPr>
        </p:nvSpPr>
        <p:spPr/>
        <p:txBody>
          <a:bodyPr/>
          <a:lstStyle/>
          <a:p>
            <a:pPr>
              <a:defRPr/>
            </a:pPr>
            <a:r>
              <a:rPr lang="cs-CZ" dirty="0" smtClean="0"/>
              <a:t>Mondi Štětí Introduction </a:t>
            </a:r>
            <a:r>
              <a:rPr lang="cs-CZ" dirty="0" smtClean="0"/>
              <a:t>2018</a:t>
            </a:r>
            <a:endParaRPr lang="en-GB" dirty="0"/>
          </a:p>
        </p:txBody>
      </p:sp>
      <p:sp>
        <p:nvSpPr>
          <p:cNvPr id="35" name="Line 9"/>
          <p:cNvSpPr>
            <a:spLocks noChangeShapeType="1"/>
          </p:cNvSpPr>
          <p:nvPr/>
        </p:nvSpPr>
        <p:spPr bwMode="auto">
          <a:xfrm flipV="1">
            <a:off x="2837809" y="2983569"/>
            <a:ext cx="14676" cy="1985472"/>
          </a:xfrm>
          <a:prstGeom prst="line">
            <a:avLst/>
          </a:prstGeom>
          <a:noFill/>
          <a:ln w="12700">
            <a:solidFill>
              <a:schemeClr val="tx1">
                <a:lumMod val="65000"/>
                <a:lumOff val="35000"/>
              </a:schemeClr>
            </a:solidFill>
            <a:prstDash val="solid"/>
            <a:round/>
            <a:headEnd/>
            <a:tailEnd type="oval" w="med" len="med"/>
          </a:ln>
        </p:spPr>
        <p:txBody>
          <a:bodyPr anchor="ctr"/>
          <a:lstStyle/>
          <a:p>
            <a:endParaRPr lang="cs-CZ" sz="1350"/>
          </a:p>
        </p:txBody>
      </p:sp>
      <p:sp>
        <p:nvSpPr>
          <p:cNvPr id="36" name="Line 132"/>
          <p:cNvSpPr>
            <a:spLocks noChangeShapeType="1"/>
          </p:cNvSpPr>
          <p:nvPr/>
        </p:nvSpPr>
        <p:spPr bwMode="auto">
          <a:xfrm flipH="1" flipV="1">
            <a:off x="2511807" y="4203890"/>
            <a:ext cx="5954" cy="765152"/>
          </a:xfrm>
          <a:prstGeom prst="line">
            <a:avLst/>
          </a:prstGeom>
          <a:noFill/>
          <a:ln w="12700">
            <a:solidFill>
              <a:schemeClr val="tx1">
                <a:lumMod val="65000"/>
                <a:lumOff val="35000"/>
              </a:schemeClr>
            </a:solidFill>
            <a:prstDash val="sysDot"/>
            <a:round/>
            <a:headEnd/>
            <a:tailEnd type="oval" w="med" len="med"/>
          </a:ln>
        </p:spPr>
        <p:txBody>
          <a:bodyPr anchor="ctr"/>
          <a:lstStyle/>
          <a:p>
            <a:endParaRPr lang="cs-CZ" sz="1350"/>
          </a:p>
        </p:txBody>
      </p:sp>
      <p:sp>
        <p:nvSpPr>
          <p:cNvPr id="37" name="Line 140"/>
          <p:cNvSpPr>
            <a:spLocks noChangeShapeType="1"/>
          </p:cNvSpPr>
          <p:nvPr/>
        </p:nvSpPr>
        <p:spPr bwMode="auto">
          <a:xfrm flipH="1" flipV="1">
            <a:off x="4772174" y="2267514"/>
            <a:ext cx="7026" cy="2701526"/>
          </a:xfrm>
          <a:prstGeom prst="line">
            <a:avLst/>
          </a:prstGeom>
          <a:noFill/>
          <a:ln w="12700">
            <a:solidFill>
              <a:schemeClr val="tx1">
                <a:lumMod val="65000"/>
                <a:lumOff val="35000"/>
              </a:schemeClr>
            </a:solidFill>
            <a:round/>
            <a:headEnd/>
            <a:tailEnd type="oval" w="med" len="med"/>
          </a:ln>
        </p:spPr>
        <p:txBody>
          <a:bodyPr anchor="ctr"/>
          <a:lstStyle/>
          <a:p>
            <a:endParaRPr lang="cs-CZ" sz="1350"/>
          </a:p>
        </p:txBody>
      </p:sp>
      <p:sp>
        <p:nvSpPr>
          <p:cNvPr id="38" name="Rectangle 11"/>
          <p:cNvSpPr>
            <a:spLocks noChangeArrowheads="1"/>
          </p:cNvSpPr>
          <p:nvPr/>
        </p:nvSpPr>
        <p:spPr bwMode="auto">
          <a:xfrm>
            <a:off x="133170" y="4249593"/>
            <a:ext cx="2382843" cy="221203"/>
          </a:xfrm>
          <a:prstGeom prst="rect">
            <a:avLst/>
          </a:prstGeom>
          <a:solidFill>
            <a:schemeClr val="bg1">
              <a:lumMod val="95000"/>
            </a:schemeClr>
          </a:solidFill>
          <a:ln w="12700">
            <a:solidFill>
              <a:schemeClr val="tx1"/>
            </a:solidFill>
            <a:prstDash val="sysDot"/>
            <a:miter lim="800000"/>
            <a:headEnd/>
            <a:tailEnd/>
          </a:ln>
        </p:spPr>
        <p:txBody>
          <a:bodyPr wrap="square" lIns="67854" tIns="33332" rIns="67854" bIns="33332">
            <a:spAutoFit/>
          </a:bodyPr>
          <a:lstStyle/>
          <a:p>
            <a:pPr defTabSz="571500" eaLnBrk="0" hangingPunct="0"/>
            <a:r>
              <a:rPr lang="cs-CZ" sz="1000" dirty="0">
                <a:solidFill>
                  <a:schemeClr val="tx1">
                    <a:lumMod val="75000"/>
                    <a:lumOff val="25000"/>
                  </a:schemeClr>
                </a:solidFill>
              </a:rPr>
              <a:t>Privatization &amp; Restructuring (SEPAP)</a:t>
            </a:r>
            <a:endParaRPr lang="en-GB" sz="1000" dirty="0">
              <a:solidFill>
                <a:schemeClr val="tx1">
                  <a:lumMod val="75000"/>
                  <a:lumOff val="25000"/>
                </a:schemeClr>
              </a:solidFill>
            </a:endParaRPr>
          </a:p>
        </p:txBody>
      </p:sp>
      <p:sp>
        <p:nvSpPr>
          <p:cNvPr id="39" name="Rectangle 12"/>
          <p:cNvSpPr>
            <a:spLocks noChangeArrowheads="1"/>
          </p:cNvSpPr>
          <p:nvPr/>
        </p:nvSpPr>
        <p:spPr bwMode="auto">
          <a:xfrm>
            <a:off x="2332024" y="5102393"/>
            <a:ext cx="4993675" cy="219291"/>
          </a:xfrm>
          <a:prstGeom prst="rect">
            <a:avLst/>
          </a:prstGeom>
          <a:noFill/>
          <a:ln w="9525">
            <a:noFill/>
            <a:miter lim="800000"/>
            <a:headEnd/>
            <a:tailEnd/>
          </a:ln>
        </p:spPr>
        <p:txBody>
          <a:bodyPr wrap="none">
            <a:spAutoFit/>
          </a:bodyPr>
          <a:lstStyle/>
          <a:p>
            <a:r>
              <a:rPr lang="cs-CZ" sz="825" dirty="0"/>
              <a:t>1992   1993  1995  1997        2000           2002    2004       2008      2009         2014         </a:t>
            </a:r>
            <a:r>
              <a:rPr lang="cs-CZ" sz="825" dirty="0" smtClean="0"/>
              <a:t>2015        2017</a:t>
            </a:r>
            <a:endParaRPr lang="cs-CZ" sz="825" dirty="0"/>
          </a:p>
        </p:txBody>
      </p:sp>
      <p:sp>
        <p:nvSpPr>
          <p:cNvPr id="40" name="Rectangle 13"/>
          <p:cNvSpPr>
            <a:spLocks noChangeArrowheads="1"/>
          </p:cNvSpPr>
          <p:nvPr/>
        </p:nvSpPr>
        <p:spPr bwMode="auto">
          <a:xfrm>
            <a:off x="976360" y="3025557"/>
            <a:ext cx="1861448" cy="215088"/>
          </a:xfrm>
          <a:prstGeom prst="rect">
            <a:avLst/>
          </a:prstGeom>
          <a:solidFill>
            <a:schemeClr val="bg1">
              <a:lumMod val="95000"/>
            </a:schemeClr>
          </a:solidFill>
          <a:ln w="12700">
            <a:noFill/>
            <a:prstDash val="solid"/>
            <a:miter lim="800000"/>
            <a:headEnd/>
            <a:tailEnd/>
          </a:ln>
        </p:spPr>
        <p:txBody>
          <a:bodyPr wrap="square" lIns="61691" tIns="30304" rIns="61691" bIns="30304">
            <a:spAutoFit/>
          </a:bodyPr>
          <a:lstStyle/>
          <a:p>
            <a:pPr defTabSz="519113" eaLnBrk="0" hangingPunct="0"/>
            <a:r>
              <a:rPr lang="en-GB" sz="1000" dirty="0">
                <a:solidFill>
                  <a:schemeClr val="tx1">
                    <a:lumMod val="75000"/>
                    <a:lumOff val="25000"/>
                  </a:schemeClr>
                </a:solidFill>
              </a:rPr>
              <a:t>Start up new cooking plant-SB</a:t>
            </a:r>
          </a:p>
        </p:txBody>
      </p:sp>
      <p:sp>
        <p:nvSpPr>
          <p:cNvPr id="43" name="Line 9"/>
          <p:cNvSpPr>
            <a:spLocks noChangeShapeType="1"/>
          </p:cNvSpPr>
          <p:nvPr/>
        </p:nvSpPr>
        <p:spPr bwMode="auto">
          <a:xfrm flipV="1">
            <a:off x="3135984" y="3493961"/>
            <a:ext cx="237" cy="1485798"/>
          </a:xfrm>
          <a:prstGeom prst="line">
            <a:avLst/>
          </a:prstGeom>
          <a:noFill/>
          <a:ln w="12700">
            <a:solidFill>
              <a:schemeClr val="tx1">
                <a:lumMod val="65000"/>
                <a:lumOff val="35000"/>
              </a:schemeClr>
            </a:solidFill>
            <a:prstDash val="sysDot"/>
            <a:round/>
            <a:headEnd/>
            <a:tailEnd type="oval" w="med" len="med"/>
          </a:ln>
        </p:spPr>
        <p:txBody>
          <a:bodyPr anchor="ctr"/>
          <a:lstStyle/>
          <a:p>
            <a:endParaRPr lang="cs-CZ" sz="1350"/>
          </a:p>
        </p:txBody>
      </p:sp>
      <p:sp>
        <p:nvSpPr>
          <p:cNvPr id="48" name="Line 9"/>
          <p:cNvSpPr>
            <a:spLocks noChangeShapeType="1"/>
          </p:cNvSpPr>
          <p:nvPr/>
        </p:nvSpPr>
        <p:spPr bwMode="auto">
          <a:xfrm flipH="1" flipV="1">
            <a:off x="3838413" y="1885557"/>
            <a:ext cx="48970" cy="3094201"/>
          </a:xfrm>
          <a:prstGeom prst="line">
            <a:avLst/>
          </a:prstGeom>
          <a:ln>
            <a:headEnd/>
            <a:tailEnd type="oval" w="med" len="med"/>
          </a:ln>
        </p:spPr>
        <p:style>
          <a:lnRef idx="3">
            <a:schemeClr val="accent1"/>
          </a:lnRef>
          <a:fillRef idx="0">
            <a:schemeClr val="accent1"/>
          </a:fillRef>
          <a:effectRef idx="2">
            <a:schemeClr val="accent1"/>
          </a:effectRef>
          <a:fontRef idx="minor">
            <a:schemeClr val="tx1"/>
          </a:fontRef>
        </p:style>
        <p:txBody>
          <a:bodyPr anchor="ctr"/>
          <a:lstStyle/>
          <a:p>
            <a:endParaRPr lang="cs-CZ" sz="1350" dirty="0"/>
          </a:p>
        </p:txBody>
      </p:sp>
      <p:sp>
        <p:nvSpPr>
          <p:cNvPr id="49" name="Line 9"/>
          <p:cNvSpPr>
            <a:spLocks noChangeShapeType="1"/>
          </p:cNvSpPr>
          <p:nvPr/>
        </p:nvSpPr>
        <p:spPr bwMode="auto">
          <a:xfrm flipH="1" flipV="1">
            <a:off x="3406250" y="2354258"/>
            <a:ext cx="15606" cy="2625498"/>
          </a:xfrm>
          <a:prstGeom prst="line">
            <a:avLst/>
          </a:prstGeom>
          <a:noFill/>
          <a:ln w="12700">
            <a:solidFill>
              <a:schemeClr val="tx1">
                <a:lumMod val="65000"/>
                <a:lumOff val="35000"/>
              </a:schemeClr>
            </a:solidFill>
            <a:round/>
            <a:headEnd/>
            <a:tailEnd type="oval" w="med" len="med"/>
          </a:ln>
        </p:spPr>
        <p:txBody>
          <a:bodyPr anchor="ctr"/>
          <a:lstStyle/>
          <a:p>
            <a:endParaRPr lang="cs-CZ" sz="1350"/>
          </a:p>
        </p:txBody>
      </p:sp>
      <p:sp>
        <p:nvSpPr>
          <p:cNvPr id="50" name="Rectangle 24"/>
          <p:cNvSpPr>
            <a:spLocks noChangeArrowheads="1"/>
          </p:cNvSpPr>
          <p:nvPr/>
        </p:nvSpPr>
        <p:spPr bwMode="auto">
          <a:xfrm>
            <a:off x="1119312" y="2390203"/>
            <a:ext cx="2285824" cy="375092"/>
          </a:xfrm>
          <a:prstGeom prst="rect">
            <a:avLst/>
          </a:prstGeom>
          <a:solidFill>
            <a:schemeClr val="bg1">
              <a:lumMod val="95000"/>
            </a:schemeClr>
          </a:solidFill>
          <a:ln w="12700">
            <a:noFill/>
            <a:miter lim="800000"/>
            <a:headEnd/>
            <a:tailEnd/>
          </a:ln>
        </p:spPr>
        <p:txBody>
          <a:bodyPr wrap="square" lIns="67854" tIns="33332" rIns="67854" bIns="33332">
            <a:spAutoFit/>
          </a:bodyPr>
          <a:lstStyle/>
          <a:p>
            <a:pPr defTabSz="571500" eaLnBrk="0" hangingPunct="0"/>
            <a:r>
              <a:rPr lang="en-GB" sz="1000" dirty="0">
                <a:solidFill>
                  <a:schemeClr val="tx1">
                    <a:lumMod val="75000"/>
                    <a:lumOff val="25000"/>
                  </a:schemeClr>
                </a:solidFill>
              </a:rPr>
              <a:t>Full ownership (91%)</a:t>
            </a:r>
            <a:r>
              <a:rPr lang="cs-CZ" sz="1000" dirty="0">
                <a:solidFill>
                  <a:schemeClr val="tx1">
                    <a:lumMod val="75000"/>
                    <a:lumOff val="25000"/>
                  </a:schemeClr>
                </a:solidFill>
              </a:rPr>
              <a:t> </a:t>
            </a:r>
            <a:r>
              <a:rPr lang="en-GB" sz="1000" dirty="0">
                <a:solidFill>
                  <a:schemeClr val="tx1">
                    <a:lumMod val="75000"/>
                    <a:lumOff val="25000"/>
                  </a:schemeClr>
                </a:solidFill>
              </a:rPr>
              <a:t>of  </a:t>
            </a:r>
            <a:r>
              <a:rPr lang="en-GB" sz="1000" dirty="0" smtClean="0">
                <a:solidFill>
                  <a:schemeClr val="tx1">
                    <a:lumMod val="75000"/>
                    <a:lumOff val="25000"/>
                  </a:schemeClr>
                </a:solidFill>
              </a:rPr>
              <a:t>AssiDomän</a:t>
            </a:r>
            <a:r>
              <a:rPr lang="cs-CZ" sz="1000" dirty="0" smtClean="0">
                <a:solidFill>
                  <a:schemeClr val="tx1">
                    <a:lumMod val="75000"/>
                    <a:lumOff val="25000"/>
                  </a:schemeClr>
                </a:solidFill>
              </a:rPr>
              <a:t>,</a:t>
            </a:r>
          </a:p>
          <a:p>
            <a:pPr defTabSz="571500" eaLnBrk="0" hangingPunct="0"/>
            <a:r>
              <a:rPr lang="cs-CZ" sz="1000" dirty="0" smtClean="0">
                <a:solidFill>
                  <a:schemeClr val="tx1">
                    <a:lumMod val="75000"/>
                    <a:lumOff val="25000"/>
                  </a:schemeClr>
                </a:solidFill>
              </a:rPr>
              <a:t> </a:t>
            </a:r>
            <a:r>
              <a:rPr lang="en-GB" sz="1000" dirty="0">
                <a:solidFill>
                  <a:schemeClr val="tx1">
                    <a:lumMod val="75000"/>
                    <a:lumOff val="25000"/>
                  </a:schemeClr>
                </a:solidFill>
              </a:rPr>
              <a:t>Sale of</a:t>
            </a:r>
            <a:r>
              <a:rPr lang="cs-CZ" sz="1000" dirty="0">
                <a:solidFill>
                  <a:schemeClr val="tx1">
                    <a:lumMod val="75000"/>
                    <a:lumOff val="25000"/>
                  </a:schemeClr>
                </a:solidFill>
              </a:rPr>
              <a:t> </a:t>
            </a:r>
            <a:r>
              <a:rPr lang="en-GB" sz="1000" dirty="0">
                <a:solidFill>
                  <a:schemeClr val="tx1">
                    <a:lumMod val="75000"/>
                    <a:lumOff val="25000"/>
                  </a:schemeClr>
                </a:solidFill>
              </a:rPr>
              <a:t>ROTO</a:t>
            </a:r>
            <a:r>
              <a:rPr lang="cs-CZ" sz="1000" dirty="0">
                <a:solidFill>
                  <a:schemeClr val="tx1">
                    <a:lumMod val="75000"/>
                    <a:lumOff val="25000"/>
                  </a:schemeClr>
                </a:solidFill>
              </a:rPr>
              <a:t> </a:t>
            </a:r>
            <a:r>
              <a:rPr lang="en-GB" sz="1000" dirty="0">
                <a:solidFill>
                  <a:schemeClr val="tx1">
                    <a:lumMod val="75000"/>
                    <a:lumOff val="25000"/>
                  </a:schemeClr>
                </a:solidFill>
              </a:rPr>
              <a:t>a.s.</a:t>
            </a:r>
            <a:r>
              <a:rPr lang="cs-CZ" sz="1000" dirty="0">
                <a:solidFill>
                  <a:schemeClr val="tx1">
                    <a:lumMod val="75000"/>
                    <a:lumOff val="25000"/>
                  </a:schemeClr>
                </a:solidFill>
              </a:rPr>
              <a:t> </a:t>
            </a:r>
            <a:r>
              <a:rPr lang="en-GB" sz="1000" dirty="0">
                <a:solidFill>
                  <a:schemeClr val="tx1">
                    <a:lumMod val="75000"/>
                    <a:lumOff val="25000"/>
                  </a:schemeClr>
                </a:solidFill>
              </a:rPr>
              <a:t>to</a:t>
            </a:r>
            <a:r>
              <a:rPr lang="cs-CZ" sz="1000" dirty="0">
                <a:solidFill>
                  <a:schemeClr val="tx1">
                    <a:lumMod val="75000"/>
                    <a:lumOff val="25000"/>
                  </a:schemeClr>
                </a:solidFill>
              </a:rPr>
              <a:t> </a:t>
            </a:r>
            <a:r>
              <a:rPr lang="en-GB" sz="1000" dirty="0">
                <a:solidFill>
                  <a:schemeClr val="tx1">
                    <a:lumMod val="75000"/>
                    <a:lumOff val="25000"/>
                  </a:schemeClr>
                </a:solidFill>
              </a:rPr>
              <a:t>Norske Skog </a:t>
            </a:r>
          </a:p>
        </p:txBody>
      </p:sp>
      <p:graphicFrame>
        <p:nvGraphicFramePr>
          <p:cNvPr id="51" name="Object 25">
            <a:hlinkClick r:id="" action="ppaction://ole?verb=0"/>
          </p:cNvPr>
          <p:cNvGraphicFramePr>
            <a:graphicFrameLocks/>
          </p:cNvGraphicFramePr>
          <p:nvPr>
            <p:extLst>
              <p:ext uri="{D42A27DB-BD31-4B8C-83A1-F6EECF244321}">
                <p14:modId xmlns:p14="http://schemas.microsoft.com/office/powerpoint/2010/main" val="3351835728"/>
              </p:ext>
            </p:extLst>
          </p:nvPr>
        </p:nvGraphicFramePr>
        <p:xfrm>
          <a:off x="2549313" y="4744610"/>
          <a:ext cx="154186" cy="146447"/>
        </p:xfrm>
        <a:graphic>
          <a:graphicData uri="http://schemas.openxmlformats.org/presentationml/2006/ole">
            <mc:AlternateContent xmlns:mc="http://schemas.openxmlformats.org/markup-compatibility/2006">
              <mc:Choice xmlns:v="urn:schemas-microsoft-com:vml" Requires="v">
                <p:oleObj spid="_x0000_s1167" name="Microsoft Drawing" r:id="rId6" imgW="4332288" imgH="5276850" progId="">
                  <p:embed/>
                </p:oleObj>
              </mc:Choice>
              <mc:Fallback>
                <p:oleObj name="Microsoft Drawing" r:id="rId6" imgW="4332288" imgH="5276850" progId="">
                  <p:embed/>
                  <p:pic>
                    <p:nvPicPr>
                      <p:cNvPr id="1027" name="Object 25">
                        <a:hlinkClick r:id="" action="ppaction://ole?verb=0"/>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9313" y="4744610"/>
                        <a:ext cx="154186" cy="14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 name="Object 26"/>
          <p:cNvGraphicFramePr>
            <a:graphicFrameLocks noChangeAspect="1"/>
          </p:cNvGraphicFramePr>
          <p:nvPr>
            <p:extLst>
              <p:ext uri="{D42A27DB-BD31-4B8C-83A1-F6EECF244321}">
                <p14:modId xmlns:p14="http://schemas.microsoft.com/office/powerpoint/2010/main" val="2579238091"/>
              </p:ext>
            </p:extLst>
          </p:nvPr>
        </p:nvGraphicFramePr>
        <p:xfrm>
          <a:off x="3178417" y="4766181"/>
          <a:ext cx="243440" cy="150298"/>
        </p:xfrm>
        <a:graphic>
          <a:graphicData uri="http://schemas.openxmlformats.org/presentationml/2006/ole">
            <mc:AlternateContent xmlns:mc="http://schemas.openxmlformats.org/markup-compatibility/2006">
              <mc:Choice xmlns:v="urn:schemas-microsoft-com:vml" Requires="v">
                <p:oleObj spid="_x0000_s1168" name="Document" r:id="rId8" imgW="23919480" imgH="14341680" progId="">
                  <p:embed/>
                </p:oleObj>
              </mc:Choice>
              <mc:Fallback>
                <p:oleObj name="Document" r:id="rId8" imgW="23919480" imgH="14341680" progId="">
                  <p:embed/>
                  <p:pic>
                    <p:nvPicPr>
                      <p:cNvPr id="1028"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8417" y="4766181"/>
                        <a:ext cx="243440" cy="150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 name="Object 27"/>
          <p:cNvGraphicFramePr>
            <a:graphicFrameLocks noChangeAspect="1"/>
          </p:cNvGraphicFramePr>
          <p:nvPr>
            <p:extLst>
              <p:ext uri="{D42A27DB-BD31-4B8C-83A1-F6EECF244321}">
                <p14:modId xmlns:p14="http://schemas.microsoft.com/office/powerpoint/2010/main" val="3233317696"/>
              </p:ext>
            </p:extLst>
          </p:nvPr>
        </p:nvGraphicFramePr>
        <p:xfrm>
          <a:off x="3521721" y="4777682"/>
          <a:ext cx="244402" cy="113375"/>
        </p:xfrm>
        <a:graphic>
          <a:graphicData uri="http://schemas.openxmlformats.org/presentationml/2006/ole">
            <mc:AlternateContent xmlns:mc="http://schemas.openxmlformats.org/markup-compatibility/2006">
              <mc:Choice xmlns:v="urn:schemas-microsoft-com:vml" Requires="v">
                <p:oleObj spid="_x0000_s1169" name="Document" r:id="rId10" imgW="15192360" imgH="6910560" progId="">
                  <p:embed/>
                </p:oleObj>
              </mc:Choice>
              <mc:Fallback>
                <p:oleObj name="Document" r:id="rId10" imgW="15192360" imgH="6910560" progId="">
                  <p:embed/>
                  <p:pic>
                    <p:nvPicPr>
                      <p:cNvPr id="1029" name="Object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21721" y="4777682"/>
                        <a:ext cx="244402" cy="1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 name="Rectangle 28"/>
          <p:cNvSpPr>
            <a:spLocks noChangeArrowheads="1"/>
          </p:cNvSpPr>
          <p:nvPr/>
        </p:nvSpPr>
        <p:spPr bwMode="auto">
          <a:xfrm>
            <a:off x="3383101" y="1407462"/>
            <a:ext cx="915636" cy="400110"/>
          </a:xfrm>
          <a:prstGeom prst="rect">
            <a:avLst/>
          </a:prstGeom>
          <a:solidFill>
            <a:schemeClr val="bg1">
              <a:lumMod val="95000"/>
            </a:schemeClr>
          </a:solidFill>
          <a:ln w="9525">
            <a:noFill/>
            <a:miter lim="800000"/>
            <a:headEnd/>
            <a:tailEnd/>
          </a:ln>
        </p:spPr>
        <p:txBody>
          <a:bodyPr wrap="none">
            <a:spAutoFit/>
          </a:bodyPr>
          <a:lstStyle/>
          <a:p>
            <a:pPr algn="ctr"/>
            <a:r>
              <a:rPr lang="cs-CZ" sz="1000" b="1" dirty="0" smtClean="0">
                <a:solidFill>
                  <a:srgbClr val="F14F12"/>
                </a:solidFill>
              </a:rPr>
              <a:t>Mondi</a:t>
            </a:r>
          </a:p>
          <a:p>
            <a:pPr algn="ctr"/>
            <a:r>
              <a:rPr lang="cs-CZ" sz="1000" b="1" dirty="0" smtClean="0">
                <a:solidFill>
                  <a:srgbClr val="F14F12"/>
                </a:solidFill>
              </a:rPr>
              <a:t>Ownership </a:t>
            </a:r>
            <a:r>
              <a:rPr lang="en-GB" sz="1000" b="1" dirty="0" smtClean="0">
                <a:solidFill>
                  <a:srgbClr val="F14F12"/>
                </a:solidFill>
              </a:rPr>
              <a:t> </a:t>
            </a:r>
            <a:endParaRPr lang="cs-CZ" sz="1000" b="1" dirty="0">
              <a:solidFill>
                <a:srgbClr val="F14F12"/>
              </a:solidFill>
            </a:endParaRPr>
          </a:p>
        </p:txBody>
      </p:sp>
      <p:sp>
        <p:nvSpPr>
          <p:cNvPr id="55" name="Rectangle 30"/>
          <p:cNvSpPr>
            <a:spLocks noChangeArrowheads="1"/>
          </p:cNvSpPr>
          <p:nvPr/>
        </p:nvSpPr>
        <p:spPr bwMode="auto">
          <a:xfrm>
            <a:off x="3630208" y="2381989"/>
            <a:ext cx="1137608" cy="223126"/>
          </a:xfrm>
          <a:prstGeom prst="rect">
            <a:avLst/>
          </a:prstGeom>
          <a:solidFill>
            <a:schemeClr val="bg1">
              <a:lumMod val="95000"/>
            </a:schemeClr>
          </a:solidFill>
          <a:ln w="9525">
            <a:noFill/>
            <a:miter lim="800000"/>
            <a:headEnd/>
            <a:tailEnd/>
          </a:ln>
        </p:spPr>
        <p:txBody>
          <a:bodyPr wrap="square" lIns="68568" tIns="34284" rIns="68568" bIns="34284">
            <a:spAutoFit/>
          </a:bodyPr>
          <a:lstStyle/>
          <a:p>
            <a:pPr eaLnBrk="0" hangingPunct="0">
              <a:spcBef>
                <a:spcPct val="50000"/>
              </a:spcBef>
            </a:pPr>
            <a:r>
              <a:rPr lang="cs-CZ" sz="1000" dirty="0" smtClean="0">
                <a:solidFill>
                  <a:schemeClr val="tx1">
                    <a:lumMod val="75000"/>
                    <a:lumOff val="25000"/>
                  </a:schemeClr>
                </a:solidFill>
              </a:rPr>
              <a:t>CR </a:t>
            </a:r>
            <a:r>
              <a:rPr lang="cs-CZ" sz="1000" dirty="0">
                <a:solidFill>
                  <a:schemeClr val="tx1">
                    <a:lumMod val="75000"/>
                    <a:lumOff val="25000"/>
                  </a:schemeClr>
                </a:solidFill>
              </a:rPr>
              <a:t>e</a:t>
            </a:r>
            <a:r>
              <a:rPr lang="en-GB" sz="1000" dirty="0" err="1">
                <a:solidFill>
                  <a:schemeClr val="tx1">
                    <a:lumMod val="75000"/>
                    <a:lumOff val="25000"/>
                  </a:schemeClr>
                </a:solidFill>
              </a:rPr>
              <a:t>ntry</a:t>
            </a:r>
            <a:r>
              <a:rPr lang="en-GB" sz="1000" dirty="0">
                <a:solidFill>
                  <a:schemeClr val="tx1">
                    <a:lumMod val="75000"/>
                    <a:lumOff val="25000"/>
                  </a:schemeClr>
                </a:solidFill>
              </a:rPr>
              <a:t> into</a:t>
            </a:r>
            <a:r>
              <a:rPr lang="cs-CZ" sz="1000" dirty="0">
                <a:solidFill>
                  <a:schemeClr val="tx1">
                    <a:lumMod val="75000"/>
                    <a:lumOff val="25000"/>
                  </a:schemeClr>
                </a:solidFill>
              </a:rPr>
              <a:t> </a:t>
            </a:r>
            <a:r>
              <a:rPr lang="en-GB" sz="1000" dirty="0">
                <a:solidFill>
                  <a:schemeClr val="tx1">
                    <a:lumMod val="75000"/>
                    <a:lumOff val="25000"/>
                  </a:schemeClr>
                </a:solidFill>
              </a:rPr>
              <a:t>EU</a:t>
            </a:r>
          </a:p>
        </p:txBody>
      </p:sp>
      <p:pic>
        <p:nvPicPr>
          <p:cNvPr id="56" name="Picture 4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969324" y="4733473"/>
            <a:ext cx="427803" cy="183005"/>
          </a:xfrm>
          <a:prstGeom prst="rect">
            <a:avLst/>
          </a:prstGeom>
          <a:noFill/>
          <a:ln w="9525">
            <a:noFill/>
            <a:miter lim="800000"/>
            <a:headEnd/>
            <a:tailEnd/>
          </a:ln>
        </p:spPr>
      </p:pic>
      <p:sp>
        <p:nvSpPr>
          <p:cNvPr id="57" name="Line 9"/>
          <p:cNvSpPr>
            <a:spLocks noChangeShapeType="1"/>
          </p:cNvSpPr>
          <p:nvPr/>
        </p:nvSpPr>
        <p:spPr bwMode="auto">
          <a:xfrm flipV="1">
            <a:off x="5209819" y="3804839"/>
            <a:ext cx="12354" cy="1174920"/>
          </a:xfrm>
          <a:prstGeom prst="line">
            <a:avLst/>
          </a:prstGeom>
          <a:noFill/>
          <a:ln w="12700">
            <a:solidFill>
              <a:schemeClr val="tx1">
                <a:lumMod val="65000"/>
                <a:lumOff val="35000"/>
              </a:schemeClr>
            </a:solidFill>
            <a:prstDash val="sysDot"/>
            <a:round/>
            <a:headEnd/>
            <a:tailEnd type="oval" w="med" len="med"/>
          </a:ln>
        </p:spPr>
        <p:txBody>
          <a:bodyPr anchor="ctr"/>
          <a:lstStyle/>
          <a:p>
            <a:endParaRPr lang="cs-CZ" sz="1350"/>
          </a:p>
        </p:txBody>
      </p:sp>
      <p:sp>
        <p:nvSpPr>
          <p:cNvPr id="58" name="Rectangle 43"/>
          <p:cNvSpPr>
            <a:spLocks noChangeArrowheads="1"/>
          </p:cNvSpPr>
          <p:nvPr/>
        </p:nvSpPr>
        <p:spPr bwMode="auto">
          <a:xfrm>
            <a:off x="3936314" y="3894388"/>
            <a:ext cx="1277541" cy="221203"/>
          </a:xfrm>
          <a:prstGeom prst="rect">
            <a:avLst/>
          </a:prstGeom>
          <a:solidFill>
            <a:schemeClr val="bg1">
              <a:lumMod val="95000"/>
            </a:schemeClr>
          </a:solidFill>
          <a:ln w="12700">
            <a:solidFill>
              <a:schemeClr val="tx1"/>
            </a:solidFill>
            <a:prstDash val="sysDot"/>
            <a:miter lim="800000"/>
            <a:headEnd/>
            <a:tailEnd/>
          </a:ln>
        </p:spPr>
        <p:txBody>
          <a:bodyPr lIns="67854" tIns="33332" rIns="67854" bIns="33332">
            <a:spAutoFit/>
          </a:bodyPr>
          <a:lstStyle/>
          <a:p>
            <a:pPr defTabSz="571500" eaLnBrk="0" hangingPunct="0"/>
            <a:r>
              <a:rPr lang="cs-CZ" sz="1000" dirty="0">
                <a:solidFill>
                  <a:schemeClr val="tx1">
                    <a:lumMod val="75000"/>
                    <a:lumOff val="25000"/>
                  </a:schemeClr>
                </a:solidFill>
              </a:rPr>
              <a:t>Re-</a:t>
            </a:r>
            <a:r>
              <a:rPr lang="cs-CZ" sz="1000" dirty="0" err="1">
                <a:solidFill>
                  <a:schemeClr val="tx1">
                    <a:lumMod val="75000"/>
                    <a:lumOff val="25000"/>
                  </a:schemeClr>
                </a:solidFill>
              </a:rPr>
              <a:t>purchase</a:t>
            </a:r>
            <a:r>
              <a:rPr lang="cs-CZ" sz="1000" dirty="0">
                <a:solidFill>
                  <a:schemeClr val="tx1">
                    <a:lumMod val="75000"/>
                    <a:lumOff val="25000"/>
                  </a:schemeClr>
                </a:solidFill>
              </a:rPr>
              <a:t> ROTO </a:t>
            </a:r>
            <a:r>
              <a:rPr lang="en-GB" sz="1000" dirty="0">
                <a:solidFill>
                  <a:schemeClr val="tx1">
                    <a:lumMod val="75000"/>
                    <a:lumOff val="25000"/>
                  </a:schemeClr>
                </a:solidFill>
              </a:rPr>
              <a:t> </a:t>
            </a:r>
          </a:p>
        </p:txBody>
      </p:sp>
      <p:sp>
        <p:nvSpPr>
          <p:cNvPr id="59" name="Line 140"/>
          <p:cNvSpPr>
            <a:spLocks noChangeShapeType="1"/>
          </p:cNvSpPr>
          <p:nvPr/>
        </p:nvSpPr>
        <p:spPr bwMode="auto">
          <a:xfrm flipH="1" flipV="1">
            <a:off x="5631567" y="2676450"/>
            <a:ext cx="8869" cy="2303306"/>
          </a:xfrm>
          <a:prstGeom prst="line">
            <a:avLst/>
          </a:prstGeom>
          <a:noFill/>
          <a:ln w="12700">
            <a:solidFill>
              <a:schemeClr val="tx1">
                <a:lumMod val="65000"/>
                <a:lumOff val="35000"/>
              </a:schemeClr>
            </a:solidFill>
            <a:round/>
            <a:headEnd/>
            <a:tailEnd type="oval" w="med" len="med"/>
          </a:ln>
        </p:spPr>
        <p:txBody>
          <a:bodyPr anchor="ctr"/>
          <a:lstStyle/>
          <a:p>
            <a:endParaRPr lang="cs-CZ" sz="1350"/>
          </a:p>
        </p:txBody>
      </p:sp>
      <p:sp>
        <p:nvSpPr>
          <p:cNvPr id="60" name="Rectangle 47"/>
          <p:cNvSpPr>
            <a:spLocks noChangeArrowheads="1"/>
          </p:cNvSpPr>
          <p:nvPr/>
        </p:nvSpPr>
        <p:spPr bwMode="auto">
          <a:xfrm>
            <a:off x="4808507" y="2720326"/>
            <a:ext cx="802623" cy="221203"/>
          </a:xfrm>
          <a:prstGeom prst="rect">
            <a:avLst/>
          </a:prstGeom>
          <a:solidFill>
            <a:schemeClr val="bg1">
              <a:lumMod val="95000"/>
            </a:schemeClr>
          </a:solidFill>
          <a:ln w="12700">
            <a:noFill/>
            <a:miter lim="800000"/>
            <a:headEnd/>
            <a:tailEnd/>
          </a:ln>
        </p:spPr>
        <p:txBody>
          <a:bodyPr wrap="square" lIns="67854" tIns="33332" rIns="67854" bIns="33332">
            <a:spAutoFit/>
          </a:bodyPr>
          <a:lstStyle/>
          <a:p>
            <a:pPr defTabSz="571500" eaLnBrk="0" hangingPunct="0"/>
            <a:r>
              <a:rPr lang="cs-CZ" sz="1000" b="1" dirty="0" smtClean="0">
                <a:solidFill>
                  <a:srgbClr val="F14F12"/>
                </a:solidFill>
              </a:rPr>
              <a:t>New PM6 </a:t>
            </a:r>
            <a:r>
              <a:rPr lang="en-GB" sz="1000" b="1" dirty="0" smtClean="0">
                <a:solidFill>
                  <a:srgbClr val="F14F12"/>
                </a:solidFill>
              </a:rPr>
              <a:t> </a:t>
            </a:r>
            <a:endParaRPr lang="en-GB" sz="1000" b="1" dirty="0">
              <a:solidFill>
                <a:srgbClr val="F14F12"/>
              </a:solidFill>
            </a:endParaRPr>
          </a:p>
        </p:txBody>
      </p:sp>
      <p:sp>
        <p:nvSpPr>
          <p:cNvPr id="61" name="AutoShape 4"/>
          <p:cNvSpPr>
            <a:spLocks noChangeArrowheads="1"/>
          </p:cNvSpPr>
          <p:nvPr/>
        </p:nvSpPr>
        <p:spPr bwMode="auto">
          <a:xfrm>
            <a:off x="2440371" y="4969042"/>
            <a:ext cx="6665119" cy="107156"/>
          </a:xfrm>
          <a:prstGeom prst="rightArrow">
            <a:avLst>
              <a:gd name="adj1" fmla="val 50000"/>
              <a:gd name="adj2" fmla="val 1555000"/>
            </a:avLst>
          </a:prstGeom>
          <a:gradFill rotWithShape="1">
            <a:gsLst>
              <a:gs pos="0">
                <a:schemeClr val="accent1">
                  <a:gamma/>
                  <a:tint val="62745"/>
                  <a:invGamma/>
                </a:schemeClr>
              </a:gs>
              <a:gs pos="100000">
                <a:schemeClr val="accent1"/>
              </a:gs>
            </a:gsLst>
            <a:lin ang="0" scaled="1"/>
          </a:gradFill>
          <a:ln w="9525">
            <a:noFill/>
            <a:miter lim="800000"/>
            <a:headEnd/>
            <a:tailEnd/>
          </a:ln>
          <a:effectLst/>
        </p:spPr>
        <p:txBody>
          <a:bodyPr wrap="none" anchor="ctr"/>
          <a:lstStyle/>
          <a:p>
            <a:pPr>
              <a:spcBef>
                <a:spcPct val="50000"/>
              </a:spcBef>
              <a:defRPr/>
            </a:pPr>
            <a:endParaRPr lang="de-AT" sz="600">
              <a:solidFill>
                <a:schemeClr val="bg1"/>
              </a:solidFill>
            </a:endParaRPr>
          </a:p>
        </p:txBody>
      </p:sp>
      <p:sp>
        <p:nvSpPr>
          <p:cNvPr id="62" name="Line 140"/>
          <p:cNvSpPr>
            <a:spLocks noChangeShapeType="1"/>
          </p:cNvSpPr>
          <p:nvPr/>
        </p:nvSpPr>
        <p:spPr bwMode="auto">
          <a:xfrm flipH="1" flipV="1">
            <a:off x="6043702" y="2267513"/>
            <a:ext cx="7532" cy="2732415"/>
          </a:xfrm>
          <a:prstGeom prst="line">
            <a:avLst/>
          </a:prstGeom>
          <a:noFill/>
          <a:ln w="12700">
            <a:solidFill>
              <a:schemeClr val="tx1">
                <a:lumMod val="65000"/>
                <a:lumOff val="35000"/>
              </a:schemeClr>
            </a:solidFill>
            <a:prstDash val="sysDot"/>
            <a:round/>
            <a:headEnd/>
            <a:tailEnd type="oval" w="med" len="med"/>
          </a:ln>
        </p:spPr>
        <p:txBody>
          <a:bodyPr anchor="ctr"/>
          <a:lstStyle/>
          <a:p>
            <a:endParaRPr lang="cs-CZ" sz="1350"/>
          </a:p>
        </p:txBody>
      </p:sp>
      <p:sp>
        <p:nvSpPr>
          <p:cNvPr id="63" name="Obdélník 62"/>
          <p:cNvSpPr/>
          <p:nvPr/>
        </p:nvSpPr>
        <p:spPr>
          <a:xfrm>
            <a:off x="5227453" y="2330964"/>
            <a:ext cx="816249" cy="246221"/>
          </a:xfrm>
          <a:prstGeom prst="rect">
            <a:avLst/>
          </a:prstGeom>
          <a:solidFill>
            <a:schemeClr val="bg1">
              <a:lumMod val="95000"/>
            </a:schemeClr>
          </a:solidFill>
          <a:ln>
            <a:solidFill>
              <a:schemeClr val="tx1"/>
            </a:solidFill>
            <a:prstDash val="sysDot"/>
          </a:ln>
        </p:spPr>
        <p:txBody>
          <a:bodyPr wrap="none">
            <a:spAutoFit/>
          </a:bodyPr>
          <a:lstStyle/>
          <a:p>
            <a:pPr defTabSz="571500" eaLnBrk="0" hangingPunct="0"/>
            <a:r>
              <a:rPr lang="cs-CZ" sz="1000" b="1" dirty="0" smtClean="0">
                <a:solidFill>
                  <a:srgbClr val="F14F12"/>
                </a:solidFill>
              </a:rPr>
              <a:t>New PM7 </a:t>
            </a:r>
            <a:r>
              <a:rPr lang="en-GB" sz="1000" b="1" dirty="0" smtClean="0">
                <a:solidFill>
                  <a:srgbClr val="F14F12"/>
                </a:solidFill>
              </a:rPr>
              <a:t> </a:t>
            </a:r>
            <a:endParaRPr lang="en-GB" sz="1000" b="1" dirty="0">
              <a:solidFill>
                <a:srgbClr val="F14F12"/>
              </a:solidFill>
            </a:endParaRPr>
          </a:p>
        </p:txBody>
      </p:sp>
      <p:sp>
        <p:nvSpPr>
          <p:cNvPr id="64" name="Line 140"/>
          <p:cNvSpPr>
            <a:spLocks noChangeShapeType="1"/>
          </p:cNvSpPr>
          <p:nvPr/>
        </p:nvSpPr>
        <p:spPr bwMode="auto">
          <a:xfrm flipH="1" flipV="1">
            <a:off x="4397126" y="2954817"/>
            <a:ext cx="0" cy="2024938"/>
          </a:xfrm>
          <a:prstGeom prst="line">
            <a:avLst/>
          </a:prstGeom>
          <a:noFill/>
          <a:ln w="12700">
            <a:solidFill>
              <a:schemeClr val="tx1">
                <a:lumMod val="65000"/>
                <a:lumOff val="35000"/>
              </a:schemeClr>
            </a:solidFill>
            <a:prstDash val="sysDot"/>
            <a:round/>
            <a:headEnd/>
            <a:tailEnd type="oval" w="med" len="med"/>
          </a:ln>
        </p:spPr>
        <p:txBody>
          <a:bodyPr anchor="ctr"/>
          <a:lstStyle/>
          <a:p>
            <a:endParaRPr lang="cs-CZ" sz="1350"/>
          </a:p>
        </p:txBody>
      </p:sp>
      <p:sp>
        <p:nvSpPr>
          <p:cNvPr id="65" name="Rectangle 47"/>
          <p:cNvSpPr>
            <a:spLocks noChangeArrowheads="1"/>
          </p:cNvSpPr>
          <p:nvPr/>
        </p:nvSpPr>
        <p:spPr bwMode="auto">
          <a:xfrm>
            <a:off x="3352408" y="3074845"/>
            <a:ext cx="1044718" cy="221203"/>
          </a:xfrm>
          <a:prstGeom prst="rect">
            <a:avLst/>
          </a:prstGeom>
          <a:solidFill>
            <a:schemeClr val="bg1">
              <a:lumMod val="95000"/>
            </a:schemeClr>
          </a:solidFill>
          <a:ln w="12700">
            <a:solidFill>
              <a:schemeClr val="tx1"/>
            </a:solidFill>
            <a:prstDash val="sysDot"/>
            <a:miter lim="800000"/>
            <a:headEnd/>
            <a:tailEnd/>
          </a:ln>
        </p:spPr>
        <p:txBody>
          <a:bodyPr wrap="square" lIns="67854" tIns="33332" rIns="67854" bIns="33332">
            <a:spAutoFit/>
          </a:bodyPr>
          <a:lstStyle/>
          <a:p>
            <a:pPr defTabSz="571500" eaLnBrk="0" hangingPunct="0"/>
            <a:r>
              <a:rPr lang="cs-CZ" sz="1000" dirty="0">
                <a:solidFill>
                  <a:schemeClr val="tx1">
                    <a:lumMod val="75000"/>
                    <a:lumOff val="25000"/>
                  </a:schemeClr>
                </a:solidFill>
              </a:rPr>
              <a:t>PM3 </a:t>
            </a:r>
            <a:r>
              <a:rPr lang="cs-CZ" sz="1000" dirty="0" err="1">
                <a:solidFill>
                  <a:schemeClr val="tx1">
                    <a:lumMod val="75000"/>
                    <a:lumOff val="25000"/>
                  </a:schemeClr>
                </a:solidFill>
              </a:rPr>
              <a:t>rebuilt</a:t>
            </a:r>
            <a:r>
              <a:rPr lang="cs-CZ" sz="1000" dirty="0">
                <a:solidFill>
                  <a:schemeClr val="tx1">
                    <a:lumMod val="75000"/>
                    <a:lumOff val="25000"/>
                  </a:schemeClr>
                </a:solidFill>
              </a:rPr>
              <a:t> </a:t>
            </a:r>
            <a:r>
              <a:rPr lang="en-GB" sz="1000" dirty="0">
                <a:solidFill>
                  <a:schemeClr val="tx1">
                    <a:lumMod val="75000"/>
                    <a:lumOff val="25000"/>
                  </a:schemeClr>
                </a:solidFill>
              </a:rPr>
              <a:t> </a:t>
            </a:r>
          </a:p>
        </p:txBody>
      </p:sp>
      <p:sp>
        <p:nvSpPr>
          <p:cNvPr id="66" name="Line 140"/>
          <p:cNvSpPr>
            <a:spLocks noChangeShapeType="1"/>
          </p:cNvSpPr>
          <p:nvPr/>
        </p:nvSpPr>
        <p:spPr bwMode="auto">
          <a:xfrm flipH="1" flipV="1">
            <a:off x="6470724" y="3296047"/>
            <a:ext cx="32359" cy="1693794"/>
          </a:xfrm>
          <a:prstGeom prst="line">
            <a:avLst/>
          </a:prstGeom>
          <a:noFill/>
          <a:ln w="12700">
            <a:solidFill>
              <a:schemeClr val="tx1">
                <a:lumMod val="65000"/>
                <a:lumOff val="35000"/>
              </a:schemeClr>
            </a:solidFill>
            <a:round/>
            <a:headEnd/>
            <a:tailEnd type="oval" w="med" len="med"/>
          </a:ln>
        </p:spPr>
        <p:txBody>
          <a:bodyPr anchor="ctr"/>
          <a:lstStyle/>
          <a:p>
            <a:endParaRPr lang="cs-CZ" sz="1350"/>
          </a:p>
        </p:txBody>
      </p:sp>
      <p:sp>
        <p:nvSpPr>
          <p:cNvPr id="67" name="Obdélník 66"/>
          <p:cNvSpPr/>
          <p:nvPr/>
        </p:nvSpPr>
        <p:spPr>
          <a:xfrm>
            <a:off x="5237833" y="3326905"/>
            <a:ext cx="1224136" cy="246221"/>
          </a:xfrm>
          <a:prstGeom prst="rect">
            <a:avLst/>
          </a:prstGeom>
          <a:solidFill>
            <a:schemeClr val="bg1">
              <a:lumMod val="95000"/>
            </a:schemeClr>
          </a:solidFill>
        </p:spPr>
        <p:txBody>
          <a:bodyPr wrap="square">
            <a:spAutoFit/>
          </a:bodyPr>
          <a:lstStyle/>
          <a:p>
            <a:pPr defTabSz="571500" eaLnBrk="0" hangingPunct="0"/>
            <a:r>
              <a:rPr lang="cs-CZ" sz="1000" b="1" dirty="0" smtClean="0">
                <a:solidFill>
                  <a:srgbClr val="F14F12"/>
                </a:solidFill>
              </a:rPr>
              <a:t>New PM6 </a:t>
            </a:r>
            <a:r>
              <a:rPr lang="cs-CZ" sz="1000" b="1" dirty="0">
                <a:solidFill>
                  <a:srgbClr val="F14F12"/>
                </a:solidFill>
              </a:rPr>
              <a:t>coater </a:t>
            </a:r>
            <a:r>
              <a:rPr lang="en-GB" sz="1000" b="1" dirty="0">
                <a:solidFill>
                  <a:srgbClr val="F14F12"/>
                </a:solidFill>
              </a:rPr>
              <a:t> </a:t>
            </a:r>
          </a:p>
        </p:txBody>
      </p:sp>
      <p:sp>
        <p:nvSpPr>
          <p:cNvPr id="68" name="Rectangle 23"/>
          <p:cNvSpPr>
            <a:spLocks noChangeArrowheads="1"/>
          </p:cNvSpPr>
          <p:nvPr/>
        </p:nvSpPr>
        <p:spPr bwMode="auto">
          <a:xfrm>
            <a:off x="271210" y="3543192"/>
            <a:ext cx="2867576" cy="375092"/>
          </a:xfrm>
          <a:prstGeom prst="rect">
            <a:avLst/>
          </a:prstGeom>
          <a:solidFill>
            <a:schemeClr val="bg1">
              <a:lumMod val="95000"/>
            </a:schemeClr>
          </a:solidFill>
          <a:ln w="12700">
            <a:solidFill>
              <a:schemeClr val="tx1"/>
            </a:solidFill>
            <a:prstDash val="sysDot"/>
            <a:miter lim="800000"/>
            <a:headEnd/>
            <a:tailEnd/>
          </a:ln>
        </p:spPr>
        <p:txBody>
          <a:bodyPr wrap="square" lIns="67854" tIns="33332" rIns="67854" bIns="33332">
            <a:spAutoFit/>
          </a:bodyPr>
          <a:lstStyle/>
          <a:p>
            <a:pPr defTabSz="571500" eaLnBrk="0" hangingPunct="0"/>
            <a:r>
              <a:rPr lang="en-GB" sz="1000" dirty="0">
                <a:solidFill>
                  <a:schemeClr val="tx1">
                    <a:lumMod val="75000"/>
                    <a:lumOff val="25000"/>
                  </a:schemeClr>
                </a:solidFill>
              </a:rPr>
              <a:t>Ownership AssiDomän</a:t>
            </a:r>
            <a:r>
              <a:rPr lang="cs-CZ" sz="1000" dirty="0">
                <a:solidFill>
                  <a:schemeClr val="tx1">
                    <a:lumMod val="75000"/>
                    <a:lumOff val="25000"/>
                  </a:schemeClr>
                </a:solidFill>
              </a:rPr>
              <a:t> &amp; </a:t>
            </a:r>
            <a:r>
              <a:rPr lang="en-GB" sz="1000" dirty="0">
                <a:solidFill>
                  <a:schemeClr val="tx1">
                    <a:lumMod val="75000"/>
                    <a:lumOff val="25000"/>
                  </a:schemeClr>
                </a:solidFill>
              </a:rPr>
              <a:t>Stratto</a:t>
            </a:r>
            <a:r>
              <a:rPr lang="cs-CZ" sz="1000" dirty="0">
                <a:solidFill>
                  <a:schemeClr val="tx1">
                    <a:lumMod val="75000"/>
                    <a:lumOff val="25000"/>
                  </a:schemeClr>
                </a:solidFill>
              </a:rPr>
              <a:t>n </a:t>
            </a:r>
            <a:r>
              <a:rPr lang="en-US" sz="1000" dirty="0">
                <a:solidFill>
                  <a:schemeClr val="tx1">
                    <a:lumMod val="75000"/>
                    <a:lumOff val="25000"/>
                  </a:schemeClr>
                </a:solidFill>
              </a:rPr>
              <a:t>SEPAP,a.s.</a:t>
            </a:r>
            <a:r>
              <a:rPr lang="cs-CZ" sz="1000" dirty="0">
                <a:solidFill>
                  <a:schemeClr val="tx1">
                    <a:lumMod val="75000"/>
                    <a:lumOff val="25000"/>
                  </a:schemeClr>
                </a:solidFill>
              </a:rPr>
              <a:t> </a:t>
            </a:r>
            <a:endParaRPr lang="cs-CZ" sz="1000" dirty="0" smtClean="0">
              <a:solidFill>
                <a:schemeClr val="tx1">
                  <a:lumMod val="75000"/>
                  <a:lumOff val="25000"/>
                </a:schemeClr>
              </a:solidFill>
            </a:endParaRPr>
          </a:p>
          <a:p>
            <a:pPr defTabSz="571500" eaLnBrk="0" hangingPunct="0"/>
            <a:r>
              <a:rPr lang="cs-CZ" sz="1000" dirty="0">
                <a:solidFill>
                  <a:schemeClr val="tx1">
                    <a:lumMod val="75000"/>
                    <a:lumOff val="25000"/>
                  </a:schemeClr>
                </a:solidFill>
              </a:rPr>
              <a:t> </a:t>
            </a:r>
            <a:r>
              <a:rPr lang="cs-CZ" sz="1000" dirty="0" smtClean="0">
                <a:solidFill>
                  <a:schemeClr val="tx1">
                    <a:lumMod val="75000"/>
                    <a:lumOff val="25000"/>
                  </a:schemeClr>
                </a:solidFill>
              </a:rPr>
              <a:t>      &amp;  </a:t>
            </a:r>
            <a:r>
              <a:rPr lang="en-US" sz="1000" dirty="0">
                <a:solidFill>
                  <a:schemeClr val="tx1">
                    <a:lumMod val="75000"/>
                    <a:lumOff val="25000"/>
                  </a:schemeClr>
                </a:solidFill>
              </a:rPr>
              <a:t>SEPAP Štětí a.s.merger</a:t>
            </a:r>
            <a:endParaRPr lang="en-GB" sz="1000" dirty="0">
              <a:solidFill>
                <a:schemeClr val="tx1">
                  <a:lumMod val="75000"/>
                  <a:lumOff val="25000"/>
                </a:schemeClr>
              </a:solidFill>
            </a:endParaRPr>
          </a:p>
        </p:txBody>
      </p:sp>
      <p:sp>
        <p:nvSpPr>
          <p:cNvPr id="69" name="Line 140"/>
          <p:cNvSpPr>
            <a:spLocks noChangeShapeType="1"/>
          </p:cNvSpPr>
          <p:nvPr/>
        </p:nvSpPr>
        <p:spPr bwMode="auto">
          <a:xfrm flipH="1" flipV="1">
            <a:off x="7018972" y="2858313"/>
            <a:ext cx="42075" cy="2121441"/>
          </a:xfrm>
          <a:prstGeom prst="line">
            <a:avLst/>
          </a:prstGeom>
          <a:noFill/>
          <a:ln w="12700">
            <a:solidFill>
              <a:schemeClr val="tx1">
                <a:lumMod val="65000"/>
                <a:lumOff val="35000"/>
              </a:schemeClr>
            </a:solidFill>
            <a:round/>
            <a:headEnd/>
            <a:tailEnd type="oval" w="med" len="med"/>
          </a:ln>
        </p:spPr>
        <p:txBody>
          <a:bodyPr anchor="ctr"/>
          <a:lstStyle/>
          <a:p>
            <a:endParaRPr lang="cs-CZ" sz="1350"/>
          </a:p>
        </p:txBody>
      </p:sp>
      <p:sp>
        <p:nvSpPr>
          <p:cNvPr id="70" name="Obdélník 69"/>
          <p:cNvSpPr/>
          <p:nvPr/>
        </p:nvSpPr>
        <p:spPr>
          <a:xfrm>
            <a:off x="7021979" y="2902446"/>
            <a:ext cx="1296144" cy="246221"/>
          </a:xfrm>
          <a:prstGeom prst="rect">
            <a:avLst/>
          </a:prstGeom>
          <a:solidFill>
            <a:schemeClr val="bg1">
              <a:lumMod val="95000"/>
            </a:schemeClr>
          </a:solidFill>
        </p:spPr>
        <p:txBody>
          <a:bodyPr wrap="square">
            <a:spAutoFit/>
          </a:bodyPr>
          <a:lstStyle/>
          <a:p>
            <a:pPr defTabSz="571500" eaLnBrk="0" hangingPunct="0"/>
            <a:r>
              <a:rPr lang="cs-CZ" sz="1000" b="1" dirty="0" smtClean="0">
                <a:solidFill>
                  <a:srgbClr val="F14F12"/>
                </a:solidFill>
              </a:rPr>
              <a:t>EcoFlex approved</a:t>
            </a:r>
            <a:endParaRPr lang="en-GB" sz="1000" b="1" dirty="0">
              <a:solidFill>
                <a:srgbClr val="F14F12"/>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486895" y="347790"/>
            <a:ext cx="8909045" cy="553988"/>
          </a:xfrm>
          <a:prstGeom prst="rect">
            <a:avLst/>
          </a:prstGeom>
          <a:noFill/>
          <a:ln w="9525">
            <a:noFill/>
            <a:miter lim="800000"/>
            <a:headEnd/>
            <a:tailEnd/>
          </a:ln>
        </p:spPr>
        <p:txBody>
          <a:bodyPr wrap="square" lIns="91431" tIns="45715" rIns="91431" bIns="45715">
            <a:spAutoFit/>
          </a:bodyPr>
          <a:lstStyle/>
          <a:p>
            <a:pPr eaLnBrk="0" hangingPunct="0">
              <a:spcBef>
                <a:spcPct val="50000"/>
              </a:spcBef>
            </a:pPr>
            <a:r>
              <a:rPr lang="cs-CZ" sz="3000" dirty="0">
                <a:solidFill>
                  <a:schemeClr val="tx1"/>
                </a:solidFill>
              </a:rPr>
              <a:t>	</a:t>
            </a:r>
            <a:r>
              <a:rPr lang="en-US" sz="2600" b="1" dirty="0">
                <a:solidFill>
                  <a:schemeClr val="tx1"/>
                </a:solidFill>
              </a:rPr>
              <a:t>Our </a:t>
            </a:r>
            <a:r>
              <a:rPr lang="en-US" sz="2600" b="1" dirty="0" smtClean="0">
                <a:solidFill>
                  <a:schemeClr val="tx1"/>
                </a:solidFill>
              </a:rPr>
              <a:t>product</a:t>
            </a:r>
            <a:r>
              <a:rPr lang="cs-CZ" sz="2600" b="1" dirty="0" smtClean="0">
                <a:solidFill>
                  <a:schemeClr val="tx1"/>
                </a:solidFill>
              </a:rPr>
              <a:t>s</a:t>
            </a:r>
            <a:endParaRPr lang="en-US" sz="2600" b="1" dirty="0" smtClean="0">
              <a:solidFill>
                <a:schemeClr val="tx1"/>
              </a:solidFill>
            </a:endParaRPr>
          </a:p>
        </p:txBody>
      </p:sp>
      <p:pic>
        <p:nvPicPr>
          <p:cNvPr id="8" name="Picture 17" descr="cp_general"/>
          <p:cNvPicPr>
            <a:picLocks noChangeAspect="1" noChangeArrowheads="1"/>
          </p:cNvPicPr>
          <p:nvPr/>
        </p:nvPicPr>
        <p:blipFill>
          <a:blip r:embed="rId2" cstate="email"/>
          <a:srcRect/>
          <a:stretch>
            <a:fillRect/>
          </a:stretch>
        </p:blipFill>
        <p:spPr bwMode="auto">
          <a:xfrm>
            <a:off x="6716834" y="4370939"/>
            <a:ext cx="2116522" cy="1646721"/>
          </a:xfrm>
          <a:prstGeom prst="rect">
            <a:avLst/>
          </a:prstGeom>
          <a:noFill/>
          <a:ln w="9525">
            <a:noFill/>
            <a:miter lim="800000"/>
            <a:headEnd/>
            <a:tailEnd/>
          </a:ln>
        </p:spPr>
      </p:pic>
      <p:sp>
        <p:nvSpPr>
          <p:cNvPr id="9" name="AutoShape 18"/>
          <p:cNvSpPr>
            <a:spLocks noChangeArrowheads="1"/>
          </p:cNvSpPr>
          <p:nvPr/>
        </p:nvSpPr>
        <p:spPr bwMode="auto">
          <a:xfrm>
            <a:off x="203200" y="1530350"/>
            <a:ext cx="5946775" cy="3663950"/>
          </a:xfrm>
          <a:prstGeom prst="roundRect">
            <a:avLst>
              <a:gd name="adj" fmla="val 16667"/>
            </a:avLst>
          </a:prstGeom>
          <a:noFill/>
          <a:ln w="9525">
            <a:noFill/>
            <a:round/>
            <a:headEnd/>
            <a:tailEnd/>
          </a:ln>
        </p:spPr>
        <p:txBody>
          <a:bodyPr wrap="none" anchor="ctr"/>
          <a:lstStyle/>
          <a:p>
            <a:pPr>
              <a:spcBef>
                <a:spcPct val="50000"/>
              </a:spcBef>
            </a:pPr>
            <a:endParaRPr lang="de-AT" sz="800">
              <a:solidFill>
                <a:schemeClr val="bg1"/>
              </a:solidFill>
            </a:endParaRPr>
          </a:p>
        </p:txBody>
      </p:sp>
      <p:pic>
        <p:nvPicPr>
          <p:cNvPr id="10" name="Grafik 11" descr="bleached_unbleached.jpg"/>
          <p:cNvPicPr>
            <a:picLocks noChangeAspect="1"/>
          </p:cNvPicPr>
          <p:nvPr/>
        </p:nvPicPr>
        <p:blipFill>
          <a:blip r:embed="rId3" cstate="email"/>
          <a:stretch>
            <a:fillRect/>
          </a:stretch>
        </p:blipFill>
        <p:spPr>
          <a:xfrm>
            <a:off x="271465" y="4181082"/>
            <a:ext cx="2222359" cy="1793680"/>
          </a:xfrm>
          <a:prstGeom prst="rect">
            <a:avLst/>
          </a:prstGeom>
        </p:spPr>
      </p:pic>
      <p:pic>
        <p:nvPicPr>
          <p:cNvPr id="11" name="Grafik 12" descr="SKP_Bags_Industries_Rollen_32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8708" y="4083955"/>
            <a:ext cx="2243721" cy="2073481"/>
          </a:xfrm>
          <a:prstGeom prst="rect">
            <a:avLst/>
          </a:prstGeom>
        </p:spPr>
      </p:pic>
      <p:pic>
        <p:nvPicPr>
          <p:cNvPr id="12" name="Picture 2" descr="X:\UFP_CB_KP\KP\Marketing\Pictures\Products\Speciality KP\Others\Korb_whit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92437" y="4181082"/>
            <a:ext cx="1766051" cy="1793680"/>
          </a:xfrm>
          <a:prstGeom prst="rect">
            <a:avLst/>
          </a:prstGeom>
          <a:noFill/>
        </p:spPr>
      </p:pic>
      <p:sp>
        <p:nvSpPr>
          <p:cNvPr id="13" name="Content Placeholder 2"/>
          <p:cNvSpPr txBox="1">
            <a:spLocks/>
          </p:cNvSpPr>
          <p:nvPr/>
        </p:nvSpPr>
        <p:spPr>
          <a:xfrm>
            <a:off x="445037" y="673100"/>
            <a:ext cx="8639588" cy="5100638"/>
          </a:xfrm>
          <a:prstGeom prst="rect">
            <a:avLst/>
          </a:prstGeom>
        </p:spPr>
        <p:txBody>
          <a:bodyPr/>
          <a:lstStyle/>
          <a:p>
            <a:pPr marL="270000" lvl="2" indent="-270000">
              <a:lnSpc>
                <a:spcPct val="200000"/>
              </a:lnSpc>
              <a:spcBef>
                <a:spcPct val="0"/>
              </a:spcBef>
              <a:buClr>
                <a:srgbClr val="F14F12"/>
              </a:buClr>
              <a:buSzPct val="150000"/>
            </a:pPr>
            <a:endParaRPr lang="cs-CZ" sz="1800" b="0" kern="0" dirty="0" smtClean="0">
              <a:solidFill>
                <a:schemeClr val="tx1"/>
              </a:solidFill>
              <a:latin typeface="+mn-lt"/>
            </a:endParaRPr>
          </a:p>
          <a:p>
            <a:pPr marL="270000" lvl="2" indent="-270000">
              <a:lnSpc>
                <a:spcPct val="200000"/>
              </a:lnSpc>
              <a:spcBef>
                <a:spcPct val="0"/>
              </a:spcBef>
              <a:buClr>
                <a:srgbClr val="F14F12"/>
              </a:buClr>
              <a:buSzPct val="150000"/>
              <a:buFont typeface="Arial" pitchFamily="34" charset="0"/>
              <a:buChar char="●"/>
            </a:pPr>
            <a:r>
              <a:rPr lang="cs-CZ" sz="1800" b="0" kern="0" dirty="0" smtClean="0">
                <a:solidFill>
                  <a:schemeClr val="tx1"/>
                </a:solidFill>
                <a:latin typeface="+mn-lt"/>
              </a:rPr>
              <a:t> Market bleached pulp </a:t>
            </a:r>
          </a:p>
          <a:p>
            <a:pPr marL="270000" lvl="2" indent="-270000">
              <a:lnSpc>
                <a:spcPct val="200000"/>
              </a:lnSpc>
              <a:spcBef>
                <a:spcPct val="0"/>
              </a:spcBef>
              <a:buClr>
                <a:srgbClr val="F14F12"/>
              </a:buClr>
              <a:buSzPct val="150000"/>
              <a:buFont typeface="Arial" pitchFamily="34" charset="0"/>
              <a:buChar char="●"/>
            </a:pPr>
            <a:r>
              <a:rPr lang="cs-CZ" sz="1800" b="0" kern="0" dirty="0" smtClean="0">
                <a:solidFill>
                  <a:schemeClr val="tx1"/>
                </a:solidFill>
                <a:latin typeface="+mn-lt"/>
              </a:rPr>
              <a:t> Sack kraft paper </a:t>
            </a:r>
          </a:p>
          <a:p>
            <a:pPr marL="270000" lvl="2" indent="-270000">
              <a:lnSpc>
                <a:spcPct val="200000"/>
              </a:lnSpc>
              <a:spcBef>
                <a:spcPct val="0"/>
              </a:spcBef>
              <a:buClr>
                <a:srgbClr val="F14F12"/>
              </a:buClr>
              <a:buSzPct val="150000"/>
              <a:buFont typeface="Arial" pitchFamily="34" charset="0"/>
              <a:buChar char="●"/>
            </a:pPr>
            <a:r>
              <a:rPr lang="cs-CZ" b="0" kern="0" dirty="0" smtClean="0">
                <a:latin typeface="+mn-lt"/>
              </a:rPr>
              <a:t> </a:t>
            </a:r>
            <a:r>
              <a:rPr lang="de-DE" b="0" kern="0" dirty="0" smtClean="0">
                <a:latin typeface="+mn-lt"/>
              </a:rPr>
              <a:t>Speciality kraft paper (</a:t>
            </a:r>
            <a:r>
              <a:rPr lang="cs-CZ" b="0" kern="0" dirty="0" smtClean="0">
                <a:latin typeface="+mn-lt"/>
              </a:rPr>
              <a:t>SF Paper</a:t>
            </a:r>
            <a:r>
              <a:rPr lang="cs-CZ" sz="1800" b="0" kern="0" dirty="0" smtClean="0">
                <a:solidFill>
                  <a:schemeClr val="tx1"/>
                </a:solidFill>
                <a:latin typeface="+mn-lt"/>
              </a:rPr>
              <a:t> </a:t>
            </a:r>
            <a:r>
              <a:rPr lang="de-DE" sz="1800" b="0" kern="0" dirty="0" smtClean="0">
                <a:solidFill>
                  <a:schemeClr val="tx1"/>
                </a:solidFill>
                <a:latin typeface="+mn-lt"/>
              </a:rPr>
              <a:t>and </a:t>
            </a:r>
            <a:r>
              <a:rPr lang="cs-CZ" sz="1800" b="0" kern="0" dirty="0" smtClean="0">
                <a:solidFill>
                  <a:schemeClr val="tx1"/>
                </a:solidFill>
                <a:latin typeface="+mn-lt"/>
              </a:rPr>
              <a:t>Machine glazed papers</a:t>
            </a:r>
            <a:r>
              <a:rPr lang="de-DE" sz="1800" b="0" kern="0" dirty="0" smtClean="0">
                <a:solidFill>
                  <a:schemeClr val="tx1"/>
                </a:solidFill>
                <a:latin typeface="+mn-lt"/>
              </a:rPr>
              <a:t>)</a:t>
            </a:r>
            <a:endParaRPr lang="cs-CZ" sz="1800" b="0" kern="0" dirty="0" smtClean="0">
              <a:solidFill>
                <a:schemeClr val="tx1"/>
              </a:solidFill>
              <a:latin typeface="+mn-lt"/>
            </a:endParaRPr>
          </a:p>
          <a:p>
            <a:pPr marL="270000" lvl="2" indent="-270000">
              <a:lnSpc>
                <a:spcPct val="200000"/>
              </a:lnSpc>
              <a:buClr>
                <a:srgbClr val="F14F12"/>
              </a:buClr>
              <a:buSzPct val="150000"/>
              <a:buFont typeface="Arial" pitchFamily="34" charset="0"/>
              <a:buChar char="●"/>
            </a:pPr>
            <a:r>
              <a:rPr lang="cs-CZ" b="0" kern="0" dirty="0" smtClean="0"/>
              <a:t>Containerboard </a:t>
            </a:r>
            <a:endParaRPr kumimoji="0" lang="en-GB" sz="1600" b="0" i="0" u="none" strike="noStrike" kern="0" cap="none" spc="0" normalizeH="0" baseline="0" noProof="0" dirty="0">
              <a:ln>
                <a:noFill/>
              </a:ln>
              <a:solidFill>
                <a:schemeClr val="tx1"/>
              </a:solidFill>
              <a:effectLst/>
              <a:uLnTx/>
              <a:uFillTx/>
              <a:latin typeface="+mn-lt"/>
            </a:endParaRPr>
          </a:p>
        </p:txBody>
      </p:sp>
      <p:sp>
        <p:nvSpPr>
          <p:cNvPr id="14" name="Foliennummernplatzhalter 39"/>
          <p:cNvSpPr>
            <a:spLocks noGrp="1"/>
          </p:cNvSpPr>
          <p:nvPr>
            <p:ph type="sldNum" sz="quarter" idx="12"/>
          </p:nvPr>
        </p:nvSpPr>
        <p:spPr>
          <a:xfrm>
            <a:off x="8263843" y="6497637"/>
            <a:ext cx="700138" cy="295276"/>
          </a:xfrm>
        </p:spPr>
        <p:txBody>
          <a:bodyPr/>
          <a:lstStyle/>
          <a:p>
            <a:r>
              <a:rPr lang="en-GB" sz="800" smtClean="0">
                <a:solidFill>
                  <a:srgbClr val="FFFFFF"/>
                </a:solidFill>
              </a:rPr>
              <a:t>Page </a:t>
            </a:r>
            <a:fld id="{03F25FEB-CB99-4CF5-B4BA-7B97DFBE71B4}" type="slidenum">
              <a:rPr lang="en-GB" sz="800" smtClean="0">
                <a:solidFill>
                  <a:srgbClr val="FFFFFF"/>
                </a:solidFill>
              </a:rPr>
              <a:pPr/>
              <a:t>9</a:t>
            </a:fld>
            <a:endParaRPr lang="en-GB" sz="800">
              <a:solidFill>
                <a:srgbClr val="FFFFFF"/>
              </a:solidFill>
            </a:endParaRPr>
          </a:p>
        </p:txBody>
      </p:sp>
      <p:sp>
        <p:nvSpPr>
          <p:cNvPr id="15" name="Zástupný symbol pro zápatí 14"/>
          <p:cNvSpPr>
            <a:spLocks noGrp="1"/>
          </p:cNvSpPr>
          <p:nvPr>
            <p:ph type="ftr" sz="quarter" idx="11"/>
          </p:nvPr>
        </p:nvSpPr>
        <p:spPr/>
        <p:txBody>
          <a:bodyPr/>
          <a:lstStyle/>
          <a:p>
            <a:pPr>
              <a:defRPr/>
            </a:pPr>
            <a:r>
              <a:rPr lang="cs-CZ" dirty="0" smtClean="0"/>
              <a:t>Mondi Štětí Introduction </a:t>
            </a:r>
            <a:r>
              <a:rPr lang="cs-CZ" dirty="0" smtClean="0"/>
              <a:t>2018</a:t>
            </a:r>
            <a:endParaRPr lang="en-GB"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ondi PPT BLANK Template 4x3 006 0815">
  <a:themeElements>
    <a:clrScheme name="Custom 2">
      <a:dk1>
        <a:sysClr val="windowText" lastClr="000000"/>
      </a:dk1>
      <a:lt1>
        <a:sysClr val="window" lastClr="FFFFFF"/>
      </a:lt1>
      <a:dk2>
        <a:srgbClr val="EC6607"/>
      </a:dk2>
      <a:lt2>
        <a:srgbClr val="C3BDB9"/>
      </a:lt2>
      <a:accent1>
        <a:srgbClr val="EC6607"/>
      </a:accent1>
      <a:accent2>
        <a:srgbClr val="FAA263"/>
      </a:accent2>
      <a:accent3>
        <a:srgbClr val="A5AAAC"/>
      </a:accent3>
      <a:accent4>
        <a:srgbClr val="C9CCCD"/>
      </a:accent4>
      <a:accent5>
        <a:srgbClr val="6797C0"/>
      </a:accent5>
      <a:accent6>
        <a:srgbClr val="767F40"/>
      </a:accent6>
      <a:hlink>
        <a:srgbClr val="EC6607"/>
      </a:hlink>
      <a:folHlink>
        <a:srgbClr val="A5AA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72000" tIns="45720" rIns="72000" bIns="45720" rtlCol="0">
        <a:noAutofit/>
      </a:bodyPr>
      <a:lstStyle>
        <a:defPPr marL="271463" indent="-271463">
          <a:spcBef>
            <a:spcPts val="1200"/>
          </a:spcBef>
          <a:buClr>
            <a:schemeClr val="tx2"/>
          </a:buClr>
          <a:buSzPct val="120000"/>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ondi New">
      <a:dk1>
        <a:sysClr val="windowText" lastClr="000000"/>
      </a:dk1>
      <a:lt1>
        <a:sysClr val="window" lastClr="FFFFFF"/>
      </a:lt1>
      <a:dk2>
        <a:srgbClr val="EC6607"/>
      </a:dk2>
      <a:lt2>
        <a:srgbClr val="A5AAAC"/>
      </a:lt2>
      <a:accent1>
        <a:srgbClr val="EC6607"/>
      </a:accent1>
      <a:accent2>
        <a:srgbClr val="FAA263"/>
      </a:accent2>
      <a:accent3>
        <a:srgbClr val="A5AAAC"/>
      </a:accent3>
      <a:accent4>
        <a:srgbClr val="C3BDB9"/>
      </a:accent4>
      <a:accent5>
        <a:srgbClr val="6797C0"/>
      </a:accent5>
      <a:accent6>
        <a:srgbClr val="767F40"/>
      </a:accent6>
      <a:hlink>
        <a:srgbClr val="EC6607"/>
      </a:hlink>
      <a:folHlink>
        <a:srgbClr val="A5AA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Mondi PPT BLANK Template 4x3 006 0815</Template>
  <TotalTime>395</TotalTime>
  <Words>925</Words>
  <Application>Microsoft Office PowerPoint</Application>
  <PresentationFormat>Předvádění na obrazovce (4:3)</PresentationFormat>
  <Paragraphs>231</Paragraphs>
  <Slides>25</Slides>
  <Notes>6</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2</vt:i4>
      </vt:variant>
      <vt:variant>
        <vt:lpstr>Nadpisy snímků</vt:lpstr>
      </vt:variant>
      <vt:variant>
        <vt:i4>25</vt:i4>
      </vt:variant>
    </vt:vector>
  </HeadingPairs>
  <TitlesOfParts>
    <vt:vector size="32" baseType="lpstr">
      <vt:lpstr>Arial</vt:lpstr>
      <vt:lpstr>Calibri</vt:lpstr>
      <vt:lpstr>Times</vt:lpstr>
      <vt:lpstr>Times New Roman</vt:lpstr>
      <vt:lpstr>Mondi PPT BLANK Template 4x3 006 0815</vt:lpstr>
      <vt:lpstr>Microsoft Drawing</vt:lpstr>
      <vt:lpstr>Document</vt:lpstr>
      <vt:lpstr>Mondi Štětí Introduction</vt:lpstr>
      <vt:lpstr>  </vt:lpstr>
      <vt:lpstr>Mondi Group</vt:lpstr>
      <vt:lpstr>Integrated value chain</vt:lpstr>
      <vt:lpstr>Kraft pulp chemicals cycle</vt:lpstr>
      <vt:lpstr>Welcome in Mondi Štětí </vt:lpstr>
      <vt:lpstr>Mondi Štětí</vt:lpstr>
      <vt:lpstr>Company history since 1992</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Vyšší odborná škola obalové techniky </vt:lpstr>
      <vt:lpstr>Prezentace aplikace PowerPoint</vt:lpstr>
      <vt:lpstr>Předměty </vt:lpstr>
      <vt:lpstr> Další formy spolupráce při vzdělávání  </vt:lpstr>
      <vt:lpstr>Prezentace aplikace PowerPoint</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Mondi</dc:creator>
  <cp:lastModifiedBy>Kindl Josef Ing.</cp:lastModifiedBy>
  <cp:revision>344</cp:revision>
  <dcterms:created xsi:type="dcterms:W3CDTF">2015-08-04T10:30:19Z</dcterms:created>
  <dcterms:modified xsi:type="dcterms:W3CDTF">2018-03-02T13:35:39Z</dcterms:modified>
</cp:coreProperties>
</file>